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Cabin"/>
      <p:regular r:id="rId27"/>
      <p:bold r:id="rId28"/>
      <p:italic r:id="rId29"/>
      <p:boldItalic r:id="rId30"/>
    </p:embeddedFont>
    <p:embeddedFont>
      <p:font typeface="Gill Sans"/>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Cabin-bold.fntdata"/><Relationship Id="rId27" Type="http://schemas.openxmlformats.org/officeDocument/2006/relationships/font" Target="fonts/Cabin-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abin-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GillSans-regular.fntdata"/><Relationship Id="rId30" Type="http://schemas.openxmlformats.org/officeDocument/2006/relationships/font" Target="fonts/Cabin-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GillSans-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07cb4a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07cb4a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07cb4a8aa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07cb4a8aa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07c757ab5d_0_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07c757ab5d_0_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swapping faces in same frame had multiple cases to be handled - every step from stabilization onwards had to be modified to run for more than one faces. </a:t>
            </a:r>
            <a:endParaRPr/>
          </a:p>
          <a:p>
            <a:pPr indent="0" lvl="0" marL="0" rtl="0" algn="l">
              <a:spcBef>
                <a:spcPts val="0"/>
              </a:spcBef>
              <a:spcAft>
                <a:spcPts val="0"/>
              </a:spcAft>
              <a:buNone/>
            </a:pPr>
            <a:r>
              <a:rPr lang="en"/>
              <a:t>Triangulation - affine transform - initially returns face from source pasted on target. Since source and target here are the same, this was to be handled. Earlier triangulation was being done on the source (in one iteration) and target in the next (frames are independent of each other), which needed to be done for both the source and target now. (outputs were independent of each other)</a:t>
            </a:r>
            <a:endParaRPr/>
          </a:p>
          <a:p>
            <a:pPr indent="0" lvl="0" marL="0" rtl="0" algn="l">
              <a:spcBef>
                <a:spcPts val="0"/>
              </a:spcBef>
              <a:spcAft>
                <a:spcPts val="0"/>
              </a:spcAft>
              <a:buNone/>
            </a:pPr>
            <a:r>
              <a:rPr lang="en"/>
              <a:t>Simply calling triangulation twice and merging the frames does not give satisfactory results, as this was causing issues with blending.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07cb4a8aa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07cb4a8aa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107cb4a8aa7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07cb4a8aa7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07c757ab5d_0_8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07c757ab5d_0_8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07c757ab5d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07c757ab5d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07c757ab5d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07c757ab5d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07c757ab5d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07c757ab5d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07c757ab5d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07c757ab5d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07c757ab5d_0_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07c757ab5d_0_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7c757ab5d_0_7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07c757ab5d_0_7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7c757ab5d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7c757ab5d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07c757ab5d_0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07c757ab5d_0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07c757ab5d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07c757ab5d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07c757ab5d_0_8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07c757ab5d_0_8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Divider Slide">
  <p:cSld name="1_Divider Slide">
    <p:spTree>
      <p:nvGrpSpPr>
        <p:cNvPr id="11" name="Shape 11"/>
        <p:cNvGrpSpPr/>
        <p:nvPr/>
      </p:nvGrpSpPr>
      <p:grpSpPr>
        <a:xfrm>
          <a:off x="0" y="0"/>
          <a:ext cx="0" cy="0"/>
          <a:chOff x="0" y="0"/>
          <a:chExt cx="0" cy="0"/>
        </a:xfrm>
      </p:grpSpPr>
      <p:sp>
        <p:nvSpPr>
          <p:cNvPr id="12" name="Google Shape;12;p2"/>
          <p:cNvSpPr/>
          <p:nvPr/>
        </p:nvSpPr>
        <p:spPr>
          <a:xfrm>
            <a:off x="-56445" y="5"/>
            <a:ext cx="9206100" cy="5151300"/>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pic>
        <p:nvPicPr>
          <p:cNvPr descr="2-line-whitetext-colorshield.png" id="13" name="Google Shape;13;p2"/>
          <p:cNvPicPr preferRelativeResize="0"/>
          <p:nvPr/>
        </p:nvPicPr>
        <p:blipFill rotWithShape="1">
          <a:blip r:embed="rId2">
            <a:alphaModFix/>
          </a:blip>
          <a:srcRect b="0" l="0" r="0" t="0"/>
          <a:stretch/>
        </p:blipFill>
        <p:spPr>
          <a:xfrm>
            <a:off x="6585599" y="4296762"/>
            <a:ext cx="1769928" cy="650138"/>
          </a:xfrm>
          <a:prstGeom prst="rect">
            <a:avLst/>
          </a:prstGeom>
          <a:noFill/>
          <a:ln>
            <a:noFill/>
          </a:ln>
        </p:spPr>
      </p:pic>
      <p:pic>
        <p:nvPicPr>
          <p:cNvPr id="14" name="Google Shape;14;p2"/>
          <p:cNvPicPr preferRelativeResize="0"/>
          <p:nvPr/>
        </p:nvPicPr>
        <p:blipFill rotWithShape="1">
          <a:blip r:embed="rId3">
            <a:alphaModFix amt="9000"/>
          </a:blip>
          <a:srcRect b="0" l="0" r="0" t="0"/>
          <a:stretch/>
        </p:blipFill>
        <p:spPr>
          <a:xfrm>
            <a:off x="199388" y="151675"/>
            <a:ext cx="3080816" cy="3457723"/>
          </a:xfrm>
          <a:prstGeom prst="rect">
            <a:avLst/>
          </a:prstGeom>
          <a:noFill/>
          <a:ln>
            <a:noFill/>
          </a:ln>
        </p:spPr>
      </p:pic>
      <p:sp>
        <p:nvSpPr>
          <p:cNvPr id="15" name="Google Shape;15;p2"/>
          <p:cNvSpPr txBox="1"/>
          <p:nvPr>
            <p:ph type="ctrTitle"/>
          </p:nvPr>
        </p:nvSpPr>
        <p:spPr>
          <a:xfrm>
            <a:off x="958151" y="1073526"/>
            <a:ext cx="7397100" cy="1747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1"/>
              </a:buClr>
              <a:buSzPts val="3600"/>
              <a:buFont typeface="Gill Sans"/>
              <a:buNone/>
              <a:defRPr b="1">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958151" y="3255792"/>
            <a:ext cx="7397100" cy="731400"/>
          </a:xfrm>
          <a:prstGeom prst="rect">
            <a:avLst/>
          </a:prstGeom>
          <a:noFill/>
          <a:ln>
            <a:noFill/>
          </a:ln>
        </p:spPr>
        <p:txBody>
          <a:bodyPr anchorCtr="0" anchor="t" bIns="45700" lIns="91425" spcFirstLastPara="1" rIns="91425" wrap="square" tIns="45700">
            <a:noAutofit/>
          </a:bodyPr>
          <a:lstStyle>
            <a:lvl1pPr lvl="0" algn="l">
              <a:spcBef>
                <a:spcPts val="480"/>
              </a:spcBef>
              <a:spcAft>
                <a:spcPts val="0"/>
              </a:spcAft>
              <a:buSzPts val="2400"/>
              <a:buNone/>
              <a:defRPr sz="2400">
                <a:solidFill>
                  <a:schemeClr val="lt2"/>
                </a:solidFill>
              </a:defRPr>
            </a:lvl1pPr>
            <a:lvl2pPr lvl="1" algn="ctr">
              <a:spcBef>
                <a:spcPts val="480"/>
              </a:spcBef>
              <a:spcAft>
                <a:spcPts val="0"/>
              </a:spcAft>
              <a:buSzPts val="2400"/>
              <a:buNone/>
              <a:defRPr>
                <a:solidFill>
                  <a:srgbClr val="888894"/>
                </a:solidFill>
              </a:defRPr>
            </a:lvl2pPr>
            <a:lvl3pPr lvl="2" algn="ctr">
              <a:spcBef>
                <a:spcPts val="400"/>
              </a:spcBef>
              <a:spcAft>
                <a:spcPts val="0"/>
              </a:spcAft>
              <a:buSzPts val="2000"/>
              <a:buNone/>
              <a:defRPr>
                <a:solidFill>
                  <a:srgbClr val="888894"/>
                </a:solidFill>
              </a:defRPr>
            </a:lvl3pPr>
            <a:lvl4pPr lvl="3" algn="ctr">
              <a:spcBef>
                <a:spcPts val="360"/>
              </a:spcBef>
              <a:spcAft>
                <a:spcPts val="0"/>
              </a:spcAft>
              <a:buSzPts val="1800"/>
              <a:buNone/>
              <a:defRPr>
                <a:solidFill>
                  <a:srgbClr val="888894"/>
                </a:solidFill>
              </a:defRPr>
            </a:lvl4pPr>
            <a:lvl5pPr lvl="4" algn="ctr">
              <a:spcBef>
                <a:spcPts val="360"/>
              </a:spcBef>
              <a:spcAft>
                <a:spcPts val="0"/>
              </a:spcAft>
              <a:buSzPts val="1800"/>
              <a:buNone/>
              <a:defRPr>
                <a:solidFill>
                  <a:srgbClr val="888894"/>
                </a:solidFill>
              </a:defRPr>
            </a:lvl5pPr>
            <a:lvl6pPr lvl="5" algn="ctr">
              <a:spcBef>
                <a:spcPts val="400"/>
              </a:spcBef>
              <a:spcAft>
                <a:spcPts val="0"/>
              </a:spcAft>
              <a:buClr>
                <a:srgbClr val="888894"/>
              </a:buClr>
              <a:buSzPts val="2000"/>
              <a:buNone/>
              <a:defRPr>
                <a:solidFill>
                  <a:srgbClr val="888894"/>
                </a:solidFill>
              </a:defRPr>
            </a:lvl6pPr>
            <a:lvl7pPr lvl="6" algn="ctr">
              <a:spcBef>
                <a:spcPts val="400"/>
              </a:spcBef>
              <a:spcAft>
                <a:spcPts val="0"/>
              </a:spcAft>
              <a:buClr>
                <a:srgbClr val="888894"/>
              </a:buClr>
              <a:buSzPts val="2000"/>
              <a:buNone/>
              <a:defRPr>
                <a:solidFill>
                  <a:srgbClr val="888894"/>
                </a:solidFill>
              </a:defRPr>
            </a:lvl7pPr>
            <a:lvl8pPr lvl="7" algn="ctr">
              <a:spcBef>
                <a:spcPts val="400"/>
              </a:spcBef>
              <a:spcAft>
                <a:spcPts val="0"/>
              </a:spcAft>
              <a:buClr>
                <a:srgbClr val="888894"/>
              </a:buClr>
              <a:buSzPts val="2000"/>
              <a:buNone/>
              <a:defRPr>
                <a:solidFill>
                  <a:srgbClr val="888894"/>
                </a:solidFill>
              </a:defRPr>
            </a:lvl8pPr>
            <a:lvl9pPr lvl="8" algn="ctr">
              <a:spcBef>
                <a:spcPts val="400"/>
              </a:spcBef>
              <a:spcAft>
                <a:spcPts val="0"/>
              </a:spcAft>
              <a:buClr>
                <a:srgbClr val="888894"/>
              </a:buClr>
              <a:buSzPts val="2000"/>
              <a:buNone/>
              <a:defRPr>
                <a:solidFill>
                  <a:srgbClr val="888894"/>
                </a:solidFill>
              </a:defRPr>
            </a:lvl9pPr>
          </a:lstStyle>
          <a:p/>
        </p:txBody>
      </p:sp>
      <p:grpSp>
        <p:nvGrpSpPr>
          <p:cNvPr id="17" name="Google Shape;17;p2"/>
          <p:cNvGrpSpPr/>
          <p:nvPr/>
        </p:nvGrpSpPr>
        <p:grpSpPr>
          <a:xfrm rot="10800000">
            <a:off x="194" y="3001129"/>
            <a:ext cx="8355349" cy="57462"/>
            <a:chOff x="685800" y="1794746"/>
            <a:chExt cx="7772418" cy="179400"/>
          </a:xfrm>
        </p:grpSpPr>
        <p:sp>
          <p:nvSpPr>
            <p:cNvPr id="18" name="Google Shape;18;p2"/>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19" name="Google Shape;19;p2"/>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bin"/>
                <a:ea typeface="Cabin"/>
                <a:cs typeface="Cabin"/>
                <a:sym typeface="Cabin"/>
              </a:endParaRPr>
            </a:p>
          </p:txBody>
        </p:sp>
        <p:sp>
          <p:nvSpPr>
            <p:cNvPr id="20" name="Google Shape;20;p2"/>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bin"/>
                <a:ea typeface="Cabin"/>
                <a:cs typeface="Cabin"/>
                <a:sym typeface="Cabin"/>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96" name="Shape 96"/>
        <p:cNvGrpSpPr/>
        <p:nvPr/>
      </p:nvGrpSpPr>
      <p:grpSpPr>
        <a:xfrm>
          <a:off x="0" y="0"/>
          <a:ext cx="0" cy="0"/>
          <a:chOff x="0" y="0"/>
          <a:chExt cx="0" cy="0"/>
        </a:xfrm>
      </p:grpSpPr>
      <p:sp>
        <p:nvSpPr>
          <p:cNvPr id="97" name="Google Shape;97;p11"/>
          <p:cNvSpPr txBox="1"/>
          <p:nvPr>
            <p:ph idx="1" type="body"/>
          </p:nvPr>
        </p:nvSpPr>
        <p:spPr>
          <a:xfrm>
            <a:off x="457200" y="1067992"/>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98" name="Google Shape;98;p11"/>
          <p:cNvSpPr txBox="1"/>
          <p:nvPr>
            <p:ph idx="2" type="body"/>
          </p:nvPr>
        </p:nvSpPr>
        <p:spPr>
          <a:xfrm>
            <a:off x="457200" y="1546495"/>
            <a:ext cx="4040100" cy="3048000"/>
          </a:xfrm>
          <a:prstGeom prst="rect">
            <a:avLst/>
          </a:prstGeom>
          <a:noFill/>
          <a:ln>
            <a:noFill/>
          </a:ln>
        </p:spPr>
        <p:txBody>
          <a:bodyPr anchorCtr="0" anchor="t" bIns="45700" lIns="91425" spcFirstLastPara="1" rIns="91425" wrap="square" tIns="45700">
            <a:no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99" name="Google Shape;99;p11"/>
          <p:cNvSpPr txBox="1"/>
          <p:nvPr>
            <p:ph idx="3" type="body"/>
          </p:nvPr>
        </p:nvSpPr>
        <p:spPr>
          <a:xfrm>
            <a:off x="4645033" y="1066669"/>
            <a:ext cx="40419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0" name="Google Shape;100;p11"/>
          <p:cNvSpPr txBox="1"/>
          <p:nvPr>
            <p:ph idx="4" type="body"/>
          </p:nvPr>
        </p:nvSpPr>
        <p:spPr>
          <a:xfrm>
            <a:off x="4645033" y="1546495"/>
            <a:ext cx="4041900" cy="3048000"/>
          </a:xfrm>
          <a:prstGeom prst="rect">
            <a:avLst/>
          </a:prstGeom>
          <a:noFill/>
          <a:ln>
            <a:noFill/>
          </a:ln>
        </p:spPr>
        <p:txBody>
          <a:bodyPr anchorCtr="0" anchor="t" bIns="45700" lIns="91425" spcFirstLastPara="1" rIns="91425" wrap="square" tIns="45700">
            <a:no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01" name="Google Shape;101;p11"/>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02" name="Google Shape;102;p11"/>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03" name="Google Shape;103;p11"/>
          <p:cNvGrpSpPr/>
          <p:nvPr/>
        </p:nvGrpSpPr>
        <p:grpSpPr>
          <a:xfrm>
            <a:off x="-5079" y="708812"/>
            <a:ext cx="8691895" cy="47487"/>
            <a:chOff x="685800" y="1794746"/>
            <a:chExt cx="7772418" cy="179400"/>
          </a:xfrm>
        </p:grpSpPr>
        <p:sp>
          <p:nvSpPr>
            <p:cNvPr id="104" name="Google Shape;104;p11"/>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05" name="Google Shape;105;p11"/>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06" name="Google Shape;106;p11"/>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sidebar">
  <p:cSld name="Content and sidebar">
    <p:spTree>
      <p:nvGrpSpPr>
        <p:cNvPr id="107" name="Shape 107"/>
        <p:cNvGrpSpPr/>
        <p:nvPr/>
      </p:nvGrpSpPr>
      <p:grpSpPr>
        <a:xfrm>
          <a:off x="0" y="0"/>
          <a:ext cx="0" cy="0"/>
          <a:chOff x="0" y="0"/>
          <a:chExt cx="0" cy="0"/>
        </a:xfrm>
      </p:grpSpPr>
      <p:sp>
        <p:nvSpPr>
          <p:cNvPr id="108" name="Google Shape;108;p12"/>
          <p:cNvSpPr txBox="1"/>
          <p:nvPr>
            <p:ph idx="1" type="body"/>
          </p:nvPr>
        </p:nvSpPr>
        <p:spPr>
          <a:xfrm>
            <a:off x="6142182" y="1782939"/>
            <a:ext cx="25446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320"/>
              </a:spcBef>
              <a:spcAft>
                <a:spcPts val="0"/>
              </a:spcAft>
              <a:buSzPts val="1600"/>
              <a:buNone/>
              <a:defRPr b="1" sz="1600">
                <a:solidFill>
                  <a:schemeClr val="dk1"/>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109" name="Google Shape;109;p12"/>
          <p:cNvSpPr txBox="1"/>
          <p:nvPr>
            <p:ph idx="2" type="body"/>
          </p:nvPr>
        </p:nvSpPr>
        <p:spPr>
          <a:xfrm>
            <a:off x="6142182" y="2310651"/>
            <a:ext cx="2544600" cy="2282400"/>
          </a:xfrm>
          <a:prstGeom prst="rect">
            <a:avLst/>
          </a:prstGeom>
          <a:noFill/>
          <a:ln>
            <a:noFill/>
          </a:ln>
        </p:spPr>
        <p:txBody>
          <a:bodyPr anchorCtr="0" anchor="t" bIns="45700" lIns="91425" spcFirstLastPara="1" rIns="91425" wrap="square" tIns="45700">
            <a:noAutofit/>
          </a:bodyPr>
          <a:lstStyle>
            <a:lvl1pPr indent="-330200" lvl="0" marL="457200" marR="0" algn="l">
              <a:lnSpc>
                <a:spcPct val="100000"/>
              </a:lnSpc>
              <a:spcBef>
                <a:spcPts val="320"/>
              </a:spcBef>
              <a:spcAft>
                <a:spcPts val="0"/>
              </a:spcAft>
              <a:buClr>
                <a:schemeClr val="dk1"/>
              </a:buClr>
              <a:buSzPts val="1600"/>
              <a:buFont typeface="Arial"/>
              <a:buChar char="•"/>
              <a:defRPr sz="16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10" name="Google Shape;110;p12"/>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12"/>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12" name="Google Shape;112;p12"/>
          <p:cNvGrpSpPr/>
          <p:nvPr/>
        </p:nvGrpSpPr>
        <p:grpSpPr>
          <a:xfrm>
            <a:off x="-5079" y="708812"/>
            <a:ext cx="8691895" cy="47487"/>
            <a:chOff x="685800" y="1794746"/>
            <a:chExt cx="7772418" cy="179400"/>
          </a:xfrm>
        </p:grpSpPr>
        <p:sp>
          <p:nvSpPr>
            <p:cNvPr id="113" name="Google Shape;113;p12"/>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14" name="Google Shape;114;p12"/>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15" name="Google Shape;115;p12"/>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cxnSp>
        <p:nvCxnSpPr>
          <p:cNvPr id="116" name="Google Shape;116;p12"/>
          <p:cNvCxnSpPr/>
          <p:nvPr/>
        </p:nvCxnSpPr>
        <p:spPr>
          <a:xfrm>
            <a:off x="5908842" y="1099992"/>
            <a:ext cx="0" cy="3599100"/>
          </a:xfrm>
          <a:prstGeom prst="straightConnector1">
            <a:avLst/>
          </a:prstGeom>
          <a:noFill/>
          <a:ln cap="flat" cmpd="sng" w="9525">
            <a:solidFill>
              <a:schemeClr val="lt2"/>
            </a:solidFill>
            <a:prstDash val="solid"/>
            <a:round/>
            <a:headEnd len="sm" w="sm" type="none"/>
            <a:tailEnd len="sm" w="sm" type="none"/>
          </a:ln>
        </p:spPr>
      </p:cxnSp>
      <p:sp>
        <p:nvSpPr>
          <p:cNvPr id="117" name="Google Shape;117;p12"/>
          <p:cNvSpPr txBox="1"/>
          <p:nvPr>
            <p:ph idx="3" type="body"/>
          </p:nvPr>
        </p:nvSpPr>
        <p:spPr>
          <a:xfrm>
            <a:off x="310162" y="1485154"/>
            <a:ext cx="5294700" cy="323100"/>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18" name="Google Shape;118;p12"/>
          <p:cNvSpPr txBox="1"/>
          <p:nvPr>
            <p:ph idx="4" type="body"/>
          </p:nvPr>
        </p:nvSpPr>
        <p:spPr>
          <a:xfrm>
            <a:off x="310162" y="1808344"/>
            <a:ext cx="5294700" cy="323100"/>
          </a:xfrm>
          <a:prstGeom prst="rect">
            <a:avLst/>
          </a:prstGeom>
          <a:noFill/>
          <a:ln>
            <a:noFill/>
          </a:ln>
        </p:spPr>
        <p:txBody>
          <a:bodyPr anchorCtr="0" anchor="t" bIns="45700" lIns="91425" spcFirstLastPara="1" rIns="91425" wrap="square" tIns="45700">
            <a:no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19" name="Google Shape;119;p12"/>
          <p:cNvSpPr txBox="1"/>
          <p:nvPr>
            <p:ph idx="5" type="body"/>
          </p:nvPr>
        </p:nvSpPr>
        <p:spPr>
          <a:xfrm>
            <a:off x="310162" y="2353694"/>
            <a:ext cx="5294700" cy="323100"/>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0" name="Google Shape;120;p12"/>
          <p:cNvSpPr txBox="1"/>
          <p:nvPr>
            <p:ph idx="6" type="body"/>
          </p:nvPr>
        </p:nvSpPr>
        <p:spPr>
          <a:xfrm>
            <a:off x="310162" y="2676884"/>
            <a:ext cx="5294700" cy="323100"/>
          </a:xfrm>
          <a:prstGeom prst="rect">
            <a:avLst/>
          </a:prstGeom>
          <a:noFill/>
          <a:ln>
            <a:noFill/>
          </a:ln>
        </p:spPr>
        <p:txBody>
          <a:bodyPr anchorCtr="0" anchor="t" bIns="45700" lIns="91425" spcFirstLastPara="1" rIns="91425" wrap="square" tIns="45700">
            <a:no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1" name="Google Shape;121;p12"/>
          <p:cNvSpPr txBox="1"/>
          <p:nvPr>
            <p:ph idx="7" type="body"/>
          </p:nvPr>
        </p:nvSpPr>
        <p:spPr>
          <a:xfrm>
            <a:off x="310162" y="3191895"/>
            <a:ext cx="5294700" cy="323100"/>
          </a:xfrm>
          <a:prstGeom prst="rect">
            <a:avLst/>
          </a:prstGeom>
          <a:noFill/>
          <a:ln>
            <a:noFill/>
          </a:ln>
        </p:spPr>
        <p:txBody>
          <a:bodyPr anchorCtr="0" anchor="b" bIns="45700" lIns="91425" spcFirstLastPara="1" rIns="91425" wrap="square" tIns="45700">
            <a:noAutofit/>
          </a:bodyPr>
          <a:lstStyle>
            <a:lvl1pPr indent="-228600" lvl="0" marL="457200" marR="0" algn="l">
              <a:lnSpc>
                <a:spcPct val="100000"/>
              </a:lnSpc>
              <a:spcBef>
                <a:spcPts val="320"/>
              </a:spcBef>
              <a:spcAft>
                <a:spcPts val="0"/>
              </a:spcAft>
              <a:buClr>
                <a:schemeClr val="dk1"/>
              </a:buClr>
              <a:buSzPts val="1600"/>
              <a:buFont typeface="Arial"/>
              <a:buNone/>
              <a:defRPr b="1" sz="16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2" name="Google Shape;122;p12"/>
          <p:cNvSpPr txBox="1"/>
          <p:nvPr>
            <p:ph idx="8" type="body"/>
          </p:nvPr>
        </p:nvSpPr>
        <p:spPr>
          <a:xfrm>
            <a:off x="310162" y="3515084"/>
            <a:ext cx="5294700" cy="323100"/>
          </a:xfrm>
          <a:prstGeom prst="rect">
            <a:avLst/>
          </a:prstGeom>
          <a:noFill/>
          <a:ln>
            <a:noFill/>
          </a:ln>
        </p:spPr>
        <p:txBody>
          <a:bodyPr anchorCtr="0" anchor="t" bIns="45700" lIns="91425" spcFirstLastPara="1" rIns="91425" wrap="square" tIns="45700">
            <a:noAutofit/>
          </a:bodyPr>
          <a:lstStyle>
            <a:lvl1pPr indent="-228600" lvl="0" marL="457200" marR="0" algn="l">
              <a:lnSpc>
                <a:spcPct val="100000"/>
              </a:lnSpc>
              <a:spcBef>
                <a:spcPts val="280"/>
              </a:spcBef>
              <a:spcAft>
                <a:spcPts val="0"/>
              </a:spcAft>
              <a:buClr>
                <a:schemeClr val="dk1"/>
              </a:buClr>
              <a:buSzPts val="1400"/>
              <a:buFont typeface="Arial"/>
              <a:buNone/>
              <a:defRPr b="0" sz="1400">
                <a:solidFill>
                  <a:schemeClr val="dk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23" name="Google Shape;123;p12"/>
          <p:cNvSpPr txBox="1"/>
          <p:nvPr>
            <p:ph idx="9" type="body"/>
          </p:nvPr>
        </p:nvSpPr>
        <p:spPr>
          <a:xfrm>
            <a:off x="309033" y="965872"/>
            <a:ext cx="5295900" cy="419100"/>
          </a:xfrm>
          <a:prstGeom prst="rect">
            <a:avLst/>
          </a:prstGeom>
          <a:noFill/>
          <a:ln>
            <a:noFill/>
          </a:ln>
        </p:spPr>
        <p:txBody>
          <a:bodyPr anchorCtr="0" anchor="t" bIns="45700" lIns="91425" spcFirstLastPara="1" rIns="91425" wrap="square" tIns="45700">
            <a:noAutofit/>
          </a:bodyPr>
          <a:lstStyle>
            <a:lvl1pPr indent="-228600" lvl="0" marL="457200" algn="l">
              <a:spcBef>
                <a:spcPts val="400"/>
              </a:spcBef>
              <a:spcAft>
                <a:spcPts val="0"/>
              </a:spcAft>
              <a:buSzPts val="2000"/>
              <a:buNone/>
              <a:defRPr b="1" sz="2000">
                <a:solidFill>
                  <a:srgbClr val="00144D"/>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trics">
  <p:cSld name="Metrics">
    <p:spTree>
      <p:nvGrpSpPr>
        <p:cNvPr id="124" name="Shape 124"/>
        <p:cNvGrpSpPr/>
        <p:nvPr/>
      </p:nvGrpSpPr>
      <p:grpSpPr>
        <a:xfrm>
          <a:off x="0" y="0"/>
          <a:ext cx="0" cy="0"/>
          <a:chOff x="0" y="0"/>
          <a:chExt cx="0" cy="0"/>
        </a:xfrm>
      </p:grpSpPr>
      <p:sp>
        <p:nvSpPr>
          <p:cNvPr id="125" name="Google Shape;125;p13"/>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13"/>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27" name="Google Shape;127;p13"/>
          <p:cNvGrpSpPr/>
          <p:nvPr/>
        </p:nvGrpSpPr>
        <p:grpSpPr>
          <a:xfrm>
            <a:off x="-5079" y="708812"/>
            <a:ext cx="8691895" cy="47487"/>
            <a:chOff x="685800" y="1794746"/>
            <a:chExt cx="7772418" cy="179400"/>
          </a:xfrm>
        </p:grpSpPr>
        <p:sp>
          <p:nvSpPr>
            <p:cNvPr id="128" name="Google Shape;128;p13"/>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29" name="Google Shape;129;p13"/>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30" name="Google Shape;130;p13"/>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
        <p:nvSpPr>
          <p:cNvPr id="131" name="Google Shape;131;p13"/>
          <p:cNvSpPr/>
          <p:nvPr/>
        </p:nvSpPr>
        <p:spPr>
          <a:xfrm>
            <a:off x="457210" y="1110136"/>
            <a:ext cx="2198400" cy="10299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accent1"/>
              </a:solidFill>
              <a:latin typeface="Gill Sans"/>
              <a:ea typeface="Gill Sans"/>
              <a:cs typeface="Gill Sans"/>
              <a:sym typeface="Gill Sans"/>
            </a:endParaRPr>
          </a:p>
        </p:txBody>
      </p:sp>
      <p:sp>
        <p:nvSpPr>
          <p:cNvPr id="132" name="Google Shape;132;p13"/>
          <p:cNvSpPr/>
          <p:nvPr/>
        </p:nvSpPr>
        <p:spPr>
          <a:xfrm>
            <a:off x="457209" y="1110132"/>
            <a:ext cx="2198400" cy="47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Cabin"/>
              <a:ea typeface="Cabin"/>
              <a:cs typeface="Cabin"/>
              <a:sym typeface="Cabin"/>
            </a:endParaRPr>
          </a:p>
        </p:txBody>
      </p:sp>
      <p:grpSp>
        <p:nvGrpSpPr>
          <p:cNvPr id="133" name="Google Shape;133;p13"/>
          <p:cNvGrpSpPr/>
          <p:nvPr/>
        </p:nvGrpSpPr>
        <p:grpSpPr>
          <a:xfrm>
            <a:off x="457198" y="2210973"/>
            <a:ext cx="3035401" cy="1029825"/>
            <a:chOff x="457198" y="2913323"/>
            <a:chExt cx="3035401" cy="1373100"/>
          </a:xfrm>
        </p:grpSpPr>
        <p:sp>
          <p:nvSpPr>
            <p:cNvPr id="134" name="Google Shape;134;p13"/>
            <p:cNvSpPr/>
            <p:nvPr/>
          </p:nvSpPr>
          <p:spPr>
            <a:xfrm>
              <a:off x="457199" y="2913323"/>
              <a:ext cx="3035400" cy="13731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2"/>
                </a:solidFill>
                <a:latin typeface="Gill Sans"/>
                <a:ea typeface="Gill Sans"/>
                <a:cs typeface="Gill Sans"/>
                <a:sym typeface="Gill Sans"/>
              </a:endParaRPr>
            </a:p>
          </p:txBody>
        </p:sp>
        <p:sp>
          <p:nvSpPr>
            <p:cNvPr id="135" name="Google Shape;135;p13"/>
            <p:cNvSpPr/>
            <p:nvPr/>
          </p:nvSpPr>
          <p:spPr>
            <a:xfrm>
              <a:off x="457198" y="2913323"/>
              <a:ext cx="3035400" cy="633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dk2"/>
                </a:solidFill>
                <a:latin typeface="Cabin"/>
                <a:ea typeface="Cabin"/>
                <a:cs typeface="Cabin"/>
                <a:sym typeface="Cabin"/>
              </a:endParaRPr>
            </a:p>
          </p:txBody>
        </p:sp>
      </p:grpSp>
      <p:grpSp>
        <p:nvGrpSpPr>
          <p:cNvPr id="136" name="Google Shape;136;p13"/>
          <p:cNvGrpSpPr/>
          <p:nvPr/>
        </p:nvGrpSpPr>
        <p:grpSpPr>
          <a:xfrm>
            <a:off x="457199" y="3303509"/>
            <a:ext cx="8181900" cy="1029825"/>
            <a:chOff x="457199" y="4370039"/>
            <a:chExt cx="8181900" cy="1373100"/>
          </a:xfrm>
        </p:grpSpPr>
        <p:sp>
          <p:nvSpPr>
            <p:cNvPr id="137" name="Google Shape;137;p13"/>
            <p:cNvSpPr/>
            <p:nvPr/>
          </p:nvSpPr>
          <p:spPr>
            <a:xfrm>
              <a:off x="457199" y="4370039"/>
              <a:ext cx="8181900" cy="13731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2"/>
                </a:solidFill>
                <a:latin typeface="Gill Sans"/>
                <a:ea typeface="Gill Sans"/>
                <a:cs typeface="Gill Sans"/>
                <a:sym typeface="Gill Sans"/>
              </a:endParaRPr>
            </a:p>
          </p:txBody>
        </p:sp>
        <p:sp>
          <p:nvSpPr>
            <p:cNvPr id="138" name="Google Shape;138;p13"/>
            <p:cNvSpPr/>
            <p:nvPr/>
          </p:nvSpPr>
          <p:spPr>
            <a:xfrm>
              <a:off x="457199" y="4370039"/>
              <a:ext cx="8181900" cy="633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2"/>
                </a:solidFill>
                <a:latin typeface="Cabin"/>
                <a:ea typeface="Cabin"/>
                <a:cs typeface="Cabin"/>
                <a:sym typeface="Cabin"/>
              </a:endParaRPr>
            </a:p>
          </p:txBody>
        </p:sp>
      </p:grpSp>
      <p:grpSp>
        <p:nvGrpSpPr>
          <p:cNvPr id="139" name="Google Shape;139;p13"/>
          <p:cNvGrpSpPr/>
          <p:nvPr/>
        </p:nvGrpSpPr>
        <p:grpSpPr>
          <a:xfrm>
            <a:off x="2746375" y="1110136"/>
            <a:ext cx="2762400" cy="1029825"/>
            <a:chOff x="2746375" y="1480176"/>
            <a:chExt cx="2762400" cy="1373100"/>
          </a:xfrm>
        </p:grpSpPr>
        <p:sp>
          <p:nvSpPr>
            <p:cNvPr id="140" name="Google Shape;140;p13"/>
            <p:cNvSpPr/>
            <p:nvPr/>
          </p:nvSpPr>
          <p:spPr>
            <a:xfrm>
              <a:off x="2746375" y="1480176"/>
              <a:ext cx="2762400" cy="13731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accent1"/>
                </a:solidFill>
                <a:latin typeface="Gill Sans"/>
                <a:ea typeface="Gill Sans"/>
                <a:cs typeface="Gill Sans"/>
                <a:sym typeface="Gill Sans"/>
              </a:endParaRPr>
            </a:p>
          </p:txBody>
        </p:sp>
        <p:sp>
          <p:nvSpPr>
            <p:cNvPr id="141" name="Google Shape;141;p13"/>
            <p:cNvSpPr/>
            <p:nvPr/>
          </p:nvSpPr>
          <p:spPr>
            <a:xfrm>
              <a:off x="2746375" y="1480176"/>
              <a:ext cx="2762400" cy="63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Cabin"/>
                <a:ea typeface="Cabin"/>
                <a:cs typeface="Cabin"/>
                <a:sym typeface="Cabin"/>
              </a:endParaRPr>
            </a:p>
          </p:txBody>
        </p:sp>
      </p:grpSp>
      <p:grpSp>
        <p:nvGrpSpPr>
          <p:cNvPr id="142" name="Google Shape;142;p13"/>
          <p:cNvGrpSpPr/>
          <p:nvPr/>
        </p:nvGrpSpPr>
        <p:grpSpPr>
          <a:xfrm>
            <a:off x="5611034" y="1110136"/>
            <a:ext cx="3027927" cy="1029825"/>
            <a:chOff x="5556249" y="1480176"/>
            <a:chExt cx="3082801" cy="1373100"/>
          </a:xfrm>
        </p:grpSpPr>
        <p:sp>
          <p:nvSpPr>
            <p:cNvPr id="143" name="Google Shape;143;p13"/>
            <p:cNvSpPr/>
            <p:nvPr/>
          </p:nvSpPr>
          <p:spPr>
            <a:xfrm>
              <a:off x="5556250" y="1480176"/>
              <a:ext cx="3082800" cy="13731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accent1"/>
                </a:solidFill>
                <a:latin typeface="Gill Sans"/>
                <a:ea typeface="Gill Sans"/>
                <a:cs typeface="Gill Sans"/>
                <a:sym typeface="Gill Sans"/>
              </a:endParaRPr>
            </a:p>
          </p:txBody>
        </p:sp>
        <p:sp>
          <p:nvSpPr>
            <p:cNvPr id="144" name="Google Shape;144;p13"/>
            <p:cNvSpPr/>
            <p:nvPr/>
          </p:nvSpPr>
          <p:spPr>
            <a:xfrm>
              <a:off x="5556249" y="1480176"/>
              <a:ext cx="3082800" cy="633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Cabin"/>
                <a:ea typeface="Cabin"/>
                <a:cs typeface="Cabin"/>
                <a:sym typeface="Cabin"/>
              </a:endParaRPr>
            </a:p>
          </p:txBody>
        </p:sp>
      </p:grpSp>
      <p:grpSp>
        <p:nvGrpSpPr>
          <p:cNvPr id="145" name="Google Shape;145;p13"/>
          <p:cNvGrpSpPr/>
          <p:nvPr/>
        </p:nvGrpSpPr>
        <p:grpSpPr>
          <a:xfrm>
            <a:off x="3582582" y="2210973"/>
            <a:ext cx="5056259" cy="1029825"/>
            <a:chOff x="3556000" y="2913323"/>
            <a:chExt cx="5083200" cy="1373100"/>
          </a:xfrm>
        </p:grpSpPr>
        <p:sp>
          <p:nvSpPr>
            <p:cNvPr id="146" name="Google Shape;146;p13"/>
            <p:cNvSpPr/>
            <p:nvPr/>
          </p:nvSpPr>
          <p:spPr>
            <a:xfrm>
              <a:off x="3556000" y="2913323"/>
              <a:ext cx="5083200" cy="1373100"/>
            </a:xfrm>
            <a:prstGeom prst="rect">
              <a:avLst/>
            </a:prstGeom>
            <a:solidFill>
              <a:schemeClr val="lt1"/>
            </a:solidFill>
            <a:ln cap="flat" cmpd="sng" w="9525">
              <a:solidFill>
                <a:srgbClr val="A5A5A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2"/>
                </a:solidFill>
                <a:latin typeface="Gill Sans"/>
                <a:ea typeface="Gill Sans"/>
                <a:cs typeface="Gill Sans"/>
                <a:sym typeface="Gill Sans"/>
              </a:endParaRPr>
            </a:p>
          </p:txBody>
        </p:sp>
        <p:sp>
          <p:nvSpPr>
            <p:cNvPr id="147" name="Google Shape;147;p13"/>
            <p:cNvSpPr/>
            <p:nvPr/>
          </p:nvSpPr>
          <p:spPr>
            <a:xfrm>
              <a:off x="3556000" y="2913323"/>
              <a:ext cx="5083200" cy="633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dk2"/>
                </a:solidFill>
                <a:latin typeface="Cabin"/>
                <a:ea typeface="Cabin"/>
                <a:cs typeface="Cabin"/>
                <a:sym typeface="Cabin"/>
              </a:endParaRPr>
            </a:p>
          </p:txBody>
        </p:sp>
      </p:grpSp>
      <p:sp>
        <p:nvSpPr>
          <p:cNvPr id="148" name="Google Shape;148;p13"/>
          <p:cNvSpPr txBox="1"/>
          <p:nvPr>
            <p:ph idx="1" type="body"/>
          </p:nvPr>
        </p:nvSpPr>
        <p:spPr>
          <a:xfrm>
            <a:off x="457201" y="1197944"/>
            <a:ext cx="21984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49" name="Google Shape;149;p13"/>
          <p:cNvSpPr txBox="1"/>
          <p:nvPr>
            <p:ph idx="2" type="body"/>
          </p:nvPr>
        </p:nvSpPr>
        <p:spPr>
          <a:xfrm>
            <a:off x="457210" y="1775180"/>
            <a:ext cx="21984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0" name="Google Shape;150;p13"/>
          <p:cNvSpPr txBox="1"/>
          <p:nvPr>
            <p:ph idx="3" type="body"/>
          </p:nvPr>
        </p:nvSpPr>
        <p:spPr>
          <a:xfrm>
            <a:off x="2746376" y="1197944"/>
            <a:ext cx="27624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1" name="Google Shape;151;p13"/>
          <p:cNvSpPr txBox="1"/>
          <p:nvPr>
            <p:ph idx="4" type="body"/>
          </p:nvPr>
        </p:nvSpPr>
        <p:spPr>
          <a:xfrm>
            <a:off x="2746378" y="1775180"/>
            <a:ext cx="27624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2" name="Google Shape;152;p13"/>
          <p:cNvSpPr txBox="1"/>
          <p:nvPr>
            <p:ph idx="5" type="body"/>
          </p:nvPr>
        </p:nvSpPr>
        <p:spPr>
          <a:xfrm>
            <a:off x="5611093" y="1197944"/>
            <a:ext cx="30282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3" name="Google Shape;153;p13"/>
          <p:cNvSpPr txBox="1"/>
          <p:nvPr>
            <p:ph idx="6" type="body"/>
          </p:nvPr>
        </p:nvSpPr>
        <p:spPr>
          <a:xfrm>
            <a:off x="5611099" y="1775180"/>
            <a:ext cx="30282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accent1"/>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4" name="Google Shape;154;p13"/>
          <p:cNvSpPr txBox="1"/>
          <p:nvPr>
            <p:ph idx="7" type="body"/>
          </p:nvPr>
        </p:nvSpPr>
        <p:spPr>
          <a:xfrm>
            <a:off x="3582731" y="2283875"/>
            <a:ext cx="50565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5" name="Google Shape;155;p13"/>
          <p:cNvSpPr txBox="1"/>
          <p:nvPr>
            <p:ph idx="8" type="body"/>
          </p:nvPr>
        </p:nvSpPr>
        <p:spPr>
          <a:xfrm>
            <a:off x="3582730" y="2861109"/>
            <a:ext cx="50565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6" name="Google Shape;156;p13"/>
          <p:cNvSpPr txBox="1"/>
          <p:nvPr>
            <p:ph idx="9" type="body"/>
          </p:nvPr>
        </p:nvSpPr>
        <p:spPr>
          <a:xfrm>
            <a:off x="457200" y="2283875"/>
            <a:ext cx="30354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7" name="Google Shape;157;p13"/>
          <p:cNvSpPr txBox="1"/>
          <p:nvPr>
            <p:ph idx="13" type="body"/>
          </p:nvPr>
        </p:nvSpPr>
        <p:spPr>
          <a:xfrm>
            <a:off x="457206" y="2861109"/>
            <a:ext cx="30354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dk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8" name="Google Shape;158;p13"/>
          <p:cNvSpPr txBox="1"/>
          <p:nvPr>
            <p:ph idx="14" type="body"/>
          </p:nvPr>
        </p:nvSpPr>
        <p:spPr>
          <a:xfrm>
            <a:off x="457201" y="3385708"/>
            <a:ext cx="8181900" cy="577200"/>
          </a:xfrm>
          <a:prstGeom prst="rect">
            <a:avLst/>
          </a:prstGeom>
          <a:noFill/>
          <a:ln>
            <a:noFill/>
          </a:ln>
        </p:spPr>
        <p:txBody>
          <a:bodyPr anchorCtr="0" anchor="b" bIns="45700" lIns="91425" spcFirstLastPara="1" rIns="91425" wrap="square" tIns="45700">
            <a:noAutofit/>
          </a:bodyPr>
          <a:lstStyle>
            <a:lvl1pPr indent="-228600" lvl="0" marL="457200" marR="0" algn="ctr">
              <a:lnSpc>
                <a:spcPct val="100000"/>
              </a:lnSpc>
              <a:spcBef>
                <a:spcPts val="800"/>
              </a:spcBef>
              <a:spcAft>
                <a:spcPts val="0"/>
              </a:spcAft>
              <a:buClr>
                <a:schemeClr val="dk1"/>
              </a:buClr>
              <a:buSzPts val="4000"/>
              <a:buFont typeface="Arial"/>
              <a:buNone/>
              <a:defRPr b="1" sz="4000">
                <a:solidFill>
                  <a:schemeClr val="lt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159" name="Google Shape;159;p13"/>
          <p:cNvSpPr txBox="1"/>
          <p:nvPr>
            <p:ph idx="15" type="body"/>
          </p:nvPr>
        </p:nvSpPr>
        <p:spPr>
          <a:xfrm>
            <a:off x="457197" y="3962944"/>
            <a:ext cx="8181900" cy="323100"/>
          </a:xfrm>
          <a:prstGeom prst="rect">
            <a:avLst/>
          </a:prstGeom>
          <a:noFill/>
          <a:ln>
            <a:noFill/>
          </a:ln>
        </p:spPr>
        <p:txBody>
          <a:bodyPr anchorCtr="0" anchor="t" bIns="45700" lIns="91425" spcFirstLastPara="1" rIns="91425" wrap="square" tIns="45700">
            <a:noAutofit/>
          </a:bodyPr>
          <a:lstStyle>
            <a:lvl1pPr indent="-228600" lvl="0" marL="457200" marR="0" algn="ctr">
              <a:lnSpc>
                <a:spcPct val="100000"/>
              </a:lnSpc>
              <a:spcBef>
                <a:spcPts val="480"/>
              </a:spcBef>
              <a:spcAft>
                <a:spcPts val="0"/>
              </a:spcAft>
              <a:buClr>
                <a:schemeClr val="dk1"/>
              </a:buClr>
              <a:buSzPts val="2400"/>
              <a:buFont typeface="Arial"/>
              <a:buNone/>
              <a:defRPr b="0" sz="2400">
                <a:solidFill>
                  <a:schemeClr val="lt2"/>
                </a:solidFill>
              </a:defRPr>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0" name="Shape 160"/>
        <p:cNvGrpSpPr/>
        <p:nvPr/>
      </p:nvGrpSpPr>
      <p:grpSpPr>
        <a:xfrm>
          <a:off x="0" y="0"/>
          <a:ext cx="0" cy="0"/>
          <a:chOff x="0" y="0"/>
          <a:chExt cx="0" cy="0"/>
        </a:xfrm>
      </p:grpSpPr>
      <p:sp>
        <p:nvSpPr>
          <p:cNvPr id="161" name="Google Shape;161;p14"/>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162" name="Shape 162"/>
        <p:cNvGrpSpPr/>
        <p:nvPr/>
      </p:nvGrpSpPr>
      <p:grpSpPr>
        <a:xfrm>
          <a:off x="0" y="0"/>
          <a:ext cx="0" cy="0"/>
          <a:chOff x="0" y="0"/>
          <a:chExt cx="0" cy="0"/>
        </a:xfrm>
      </p:grpSpPr>
      <p:sp>
        <p:nvSpPr>
          <p:cNvPr id="163" name="Google Shape;163;p15"/>
          <p:cNvSpPr/>
          <p:nvPr/>
        </p:nvSpPr>
        <p:spPr>
          <a:xfrm>
            <a:off x="1602040" y="1009064"/>
            <a:ext cx="3742800" cy="3741000"/>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sp>
        <p:nvSpPr>
          <p:cNvPr id="164" name="Google Shape;164;p15"/>
          <p:cNvSpPr/>
          <p:nvPr/>
        </p:nvSpPr>
        <p:spPr>
          <a:xfrm>
            <a:off x="3764025" y="997539"/>
            <a:ext cx="3742800" cy="3742800"/>
          </a:xfrm>
          <a:prstGeom prst="ellipse">
            <a:avLst/>
          </a:prstGeom>
          <a:solidFill>
            <a:schemeClr val="accent3">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libri"/>
              <a:ea typeface="Calibri"/>
              <a:cs typeface="Calibri"/>
              <a:sym typeface="Calibri"/>
            </a:endParaRPr>
          </a:p>
        </p:txBody>
      </p:sp>
      <p:sp>
        <p:nvSpPr>
          <p:cNvPr id="165" name="Google Shape;165;p15"/>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15"/>
          <p:cNvSpPr txBox="1"/>
          <p:nvPr>
            <p:ph type="title"/>
          </p:nvPr>
        </p:nvSpPr>
        <p:spPr>
          <a:xfrm>
            <a:off x="1622280" y="2589950"/>
            <a:ext cx="1947600" cy="6522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Clr>
                <a:schemeClr val="lt1"/>
              </a:buClr>
              <a:buSzPts val="1800"/>
              <a:buFont typeface="Gill Sans"/>
              <a:buNone/>
              <a:defRPr b="0" sz="1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167" name="Google Shape;167;p15"/>
          <p:cNvGrpSpPr/>
          <p:nvPr/>
        </p:nvGrpSpPr>
        <p:grpSpPr>
          <a:xfrm>
            <a:off x="-5079" y="708812"/>
            <a:ext cx="8691895" cy="47487"/>
            <a:chOff x="685800" y="1794746"/>
            <a:chExt cx="7772418" cy="179400"/>
          </a:xfrm>
        </p:grpSpPr>
        <p:sp>
          <p:nvSpPr>
            <p:cNvPr id="168" name="Google Shape;168;p15"/>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69" name="Google Shape;169;p15"/>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70" name="Google Shape;170;p15"/>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
        <p:nvSpPr>
          <p:cNvPr id="171" name="Google Shape;171;p15"/>
          <p:cNvSpPr txBox="1"/>
          <p:nvPr>
            <p:ph idx="1" type="body"/>
          </p:nvPr>
        </p:nvSpPr>
        <p:spPr>
          <a:xfrm>
            <a:off x="310162" y="0"/>
            <a:ext cx="7986600" cy="708300"/>
          </a:xfrm>
          <a:prstGeom prst="rect">
            <a:avLst/>
          </a:prstGeom>
          <a:noFill/>
          <a:ln>
            <a:noFill/>
          </a:ln>
        </p:spPr>
        <p:txBody>
          <a:bodyPr anchorCtr="0" anchor="ctr" bIns="45700" lIns="91425" spcFirstLastPara="1" rIns="91425" wrap="square" tIns="45700">
            <a:noAutofit/>
          </a:bodyPr>
          <a:lstStyle>
            <a:lvl1pPr indent="-228600" lvl="0" marL="457200" algn="l">
              <a:spcBef>
                <a:spcPts val="720"/>
              </a:spcBef>
              <a:spcAft>
                <a:spcPts val="0"/>
              </a:spcAft>
              <a:buSzPts val="3600"/>
              <a:buNone/>
              <a:defRPr sz="3600">
                <a:solidFill>
                  <a:schemeClr val="accent1"/>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2" name="Google Shape;172;p15"/>
          <p:cNvSpPr txBox="1"/>
          <p:nvPr>
            <p:ph idx="2" type="body"/>
          </p:nvPr>
        </p:nvSpPr>
        <p:spPr>
          <a:xfrm>
            <a:off x="3569790" y="2589610"/>
            <a:ext cx="1968600" cy="652500"/>
          </a:xfrm>
          <a:prstGeom prst="rect">
            <a:avLst/>
          </a:prstGeom>
          <a:noFill/>
          <a:ln>
            <a:noFill/>
          </a:ln>
        </p:spPr>
        <p:txBody>
          <a:bodyPr anchorCtr="0" anchor="ctr" bIns="45700" lIns="91425" spcFirstLastPara="1" rIns="91425" wrap="square" tIns="45700">
            <a:noAutofit/>
          </a:bodyPr>
          <a:lstStyle>
            <a:lvl1pPr indent="-228600" lvl="0" marL="457200" algn="ctr">
              <a:spcBef>
                <a:spcPts val="360"/>
              </a:spcBef>
              <a:spcAft>
                <a:spcPts val="0"/>
              </a:spcAft>
              <a:buSzPts val="1800"/>
              <a:buNone/>
              <a:defRPr sz="1800">
                <a:solidFill>
                  <a:schemeClr val="lt1"/>
                </a:solidFill>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73" name="Google Shape;173;p15"/>
          <p:cNvSpPr txBox="1"/>
          <p:nvPr>
            <p:ph idx="3" type="body"/>
          </p:nvPr>
        </p:nvSpPr>
        <p:spPr>
          <a:xfrm>
            <a:off x="5538290" y="2589610"/>
            <a:ext cx="1968600" cy="652500"/>
          </a:xfrm>
          <a:prstGeom prst="rect">
            <a:avLst/>
          </a:prstGeom>
          <a:noFill/>
          <a:ln>
            <a:noFill/>
          </a:ln>
        </p:spPr>
        <p:txBody>
          <a:bodyPr anchorCtr="0" anchor="ctr" bIns="45700" lIns="91425" spcFirstLastPara="1" rIns="91425" wrap="square" tIns="45700">
            <a:noAutofit/>
          </a:bodyPr>
          <a:lstStyle>
            <a:lvl1pPr indent="-228600" lvl="0" marL="457200" algn="ctr">
              <a:spcBef>
                <a:spcPts val="360"/>
              </a:spcBef>
              <a:spcAft>
                <a:spcPts val="0"/>
              </a:spcAft>
              <a:buSzPts val="1800"/>
              <a:buNone/>
              <a:defRPr sz="1800">
                <a:solidFill>
                  <a:srgbClr val="FFFFFF"/>
                </a:solidFill>
              </a:defRPr>
            </a:lvl1pPr>
            <a:lvl2pPr indent="-228600" lvl="1" marL="914400" algn="l">
              <a:spcBef>
                <a:spcPts val="480"/>
              </a:spcBef>
              <a:spcAft>
                <a:spcPts val="0"/>
              </a:spcAft>
              <a:buSzPts val="2400"/>
              <a:buNone/>
              <a:defRPr/>
            </a:lvl2pPr>
            <a:lvl3pPr indent="-228600" lvl="2" marL="1371600" algn="l">
              <a:spcBef>
                <a:spcPts val="400"/>
              </a:spcBef>
              <a:spcAft>
                <a:spcPts val="0"/>
              </a:spcAft>
              <a:buSzPts val="2000"/>
              <a:buNone/>
              <a:defRPr/>
            </a:lvl3pPr>
            <a:lvl4pPr indent="-228600" lvl="3" marL="1828800" algn="l">
              <a:spcBef>
                <a:spcPts val="360"/>
              </a:spcBef>
              <a:spcAft>
                <a:spcPts val="0"/>
              </a:spcAft>
              <a:buSzPts val="1800"/>
              <a:buNone/>
              <a:defRPr/>
            </a:lvl4pPr>
            <a:lvl5pPr indent="-228600" lvl="4" marL="2286000" algn="l">
              <a:spcBef>
                <a:spcPts val="360"/>
              </a:spcBef>
              <a:spcAft>
                <a:spcPts val="0"/>
              </a:spcAft>
              <a:buSzPts val="1800"/>
              <a:buNone/>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74" name="Shape 174"/>
        <p:cNvGrpSpPr/>
        <p:nvPr/>
      </p:nvGrpSpPr>
      <p:grpSpPr>
        <a:xfrm>
          <a:off x="0" y="0"/>
          <a:ext cx="0" cy="0"/>
          <a:chOff x="0" y="0"/>
          <a:chExt cx="0" cy="0"/>
        </a:xfrm>
      </p:grpSpPr>
      <p:sp>
        <p:nvSpPr>
          <p:cNvPr id="175" name="Google Shape;175;p16"/>
          <p:cNvSpPr/>
          <p:nvPr/>
        </p:nvSpPr>
        <p:spPr>
          <a:xfrm>
            <a:off x="239899" y="4582584"/>
            <a:ext cx="2229600" cy="390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76" name="Google Shape;176;p16"/>
          <p:cNvSpPr/>
          <p:nvPr>
            <p:ph idx="2" type="pic"/>
          </p:nvPr>
        </p:nvSpPr>
        <p:spPr>
          <a:xfrm>
            <a:off x="-15075" y="0"/>
            <a:ext cx="9186300" cy="41859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accent6"/>
                </a:solidFill>
                <a:latin typeface="Gill Sans"/>
                <a:ea typeface="Gill Sans"/>
                <a:cs typeface="Gill Sans"/>
                <a:sym typeface="Gill Sans"/>
              </a:defRPr>
            </a:lvl1pPr>
            <a:lvl2pPr lvl="1" marR="0" rtl="0" algn="l">
              <a:spcBef>
                <a:spcPts val="560"/>
              </a:spcBef>
              <a:spcAft>
                <a:spcPts val="0"/>
              </a:spcAft>
              <a:buClr>
                <a:schemeClr val="dk1"/>
              </a:buClr>
              <a:buSzPts val="2800"/>
              <a:buFont typeface="Arial"/>
              <a:buNone/>
              <a:defRPr b="0" i="0" sz="2800" u="none" cap="none" strike="noStrike">
                <a:solidFill>
                  <a:schemeClr val="accent6"/>
                </a:solidFill>
                <a:latin typeface="Gill Sans"/>
                <a:ea typeface="Gill Sans"/>
                <a:cs typeface="Gill Sans"/>
                <a:sym typeface="Gill Sans"/>
              </a:defRPr>
            </a:lvl2pPr>
            <a:lvl3pPr lvl="2" marR="0" rtl="0" algn="l">
              <a:spcBef>
                <a:spcPts val="480"/>
              </a:spcBef>
              <a:spcAft>
                <a:spcPts val="0"/>
              </a:spcAft>
              <a:buClr>
                <a:schemeClr val="dk1"/>
              </a:buClr>
              <a:buSzPts val="2400"/>
              <a:buFont typeface="Arial"/>
              <a:buNone/>
              <a:defRPr b="0" i="0" sz="2400" u="none" cap="none" strike="noStrike">
                <a:solidFill>
                  <a:schemeClr val="accent6"/>
                </a:solidFill>
                <a:latin typeface="Gill Sans"/>
                <a:ea typeface="Gill Sans"/>
                <a:cs typeface="Gill Sans"/>
                <a:sym typeface="Gill Sans"/>
              </a:defRPr>
            </a:lvl3pPr>
            <a:lvl4pPr lvl="3"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4pPr>
            <a:lvl5pPr lvl="4"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177" name="Google Shape;177;p16"/>
          <p:cNvSpPr/>
          <p:nvPr/>
        </p:nvSpPr>
        <p:spPr>
          <a:xfrm>
            <a:off x="-42334" y="4233334"/>
            <a:ext cx="9242700" cy="916500"/>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78" name="Google Shape;178;p16"/>
          <p:cNvSpPr txBox="1"/>
          <p:nvPr>
            <p:ph idx="1" type="body"/>
          </p:nvPr>
        </p:nvSpPr>
        <p:spPr>
          <a:xfrm>
            <a:off x="465844" y="4471120"/>
            <a:ext cx="5813700" cy="455700"/>
          </a:xfrm>
          <a:prstGeom prst="rect">
            <a:avLst/>
          </a:prstGeom>
          <a:noFill/>
          <a:ln>
            <a:noFill/>
          </a:ln>
        </p:spPr>
        <p:txBody>
          <a:bodyPr anchorCtr="0" anchor="ctr" bIns="45700" lIns="91425" spcFirstLastPara="1" rIns="91425" wrap="square" tIns="45700">
            <a:noAutofit/>
          </a:bodyPr>
          <a:lstStyle>
            <a:lvl1pPr indent="-228600" lvl="0" marL="457200" algn="l">
              <a:spcBef>
                <a:spcPts val="360"/>
              </a:spcBef>
              <a:spcAft>
                <a:spcPts val="0"/>
              </a:spcAft>
              <a:buSzPts val="1800"/>
              <a:buNone/>
              <a:defRPr sz="1800">
                <a:solidFill>
                  <a:schemeClr val="lt1"/>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79" name="Google Shape;179;p16"/>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lt1"/>
                </a:solidFill>
                <a:latin typeface="Gill Sans"/>
                <a:ea typeface="Gill Sans"/>
                <a:cs typeface="Gill Sans"/>
                <a:sym typeface="Gill Sans"/>
              </a:defRPr>
            </a:lvl1pPr>
            <a:lvl2pPr indent="0" lvl="1" marL="0" algn="r">
              <a:spcBef>
                <a:spcPts val="0"/>
              </a:spcBef>
              <a:buNone/>
              <a:defRPr sz="1200">
                <a:solidFill>
                  <a:schemeClr val="lt1"/>
                </a:solidFill>
                <a:latin typeface="Gill Sans"/>
                <a:ea typeface="Gill Sans"/>
                <a:cs typeface="Gill Sans"/>
                <a:sym typeface="Gill Sans"/>
              </a:defRPr>
            </a:lvl2pPr>
            <a:lvl3pPr indent="0" lvl="2" marL="0" algn="r">
              <a:spcBef>
                <a:spcPts val="0"/>
              </a:spcBef>
              <a:buNone/>
              <a:defRPr sz="1200">
                <a:solidFill>
                  <a:schemeClr val="lt1"/>
                </a:solidFill>
                <a:latin typeface="Gill Sans"/>
                <a:ea typeface="Gill Sans"/>
                <a:cs typeface="Gill Sans"/>
                <a:sym typeface="Gill Sans"/>
              </a:defRPr>
            </a:lvl3pPr>
            <a:lvl4pPr indent="0" lvl="3" marL="0" algn="r">
              <a:spcBef>
                <a:spcPts val="0"/>
              </a:spcBef>
              <a:buNone/>
              <a:defRPr sz="1200">
                <a:solidFill>
                  <a:schemeClr val="lt1"/>
                </a:solidFill>
                <a:latin typeface="Gill Sans"/>
                <a:ea typeface="Gill Sans"/>
                <a:cs typeface="Gill Sans"/>
                <a:sym typeface="Gill Sans"/>
              </a:defRPr>
            </a:lvl4pPr>
            <a:lvl5pPr indent="0" lvl="4" marL="0" algn="r">
              <a:spcBef>
                <a:spcPts val="0"/>
              </a:spcBef>
              <a:buNone/>
              <a:defRPr sz="1200">
                <a:solidFill>
                  <a:schemeClr val="lt1"/>
                </a:solidFill>
                <a:latin typeface="Gill Sans"/>
                <a:ea typeface="Gill Sans"/>
                <a:cs typeface="Gill Sans"/>
                <a:sym typeface="Gill Sans"/>
              </a:defRPr>
            </a:lvl5pPr>
            <a:lvl6pPr indent="0" lvl="5" marL="0" algn="r">
              <a:spcBef>
                <a:spcPts val="0"/>
              </a:spcBef>
              <a:buNone/>
              <a:defRPr sz="1200">
                <a:solidFill>
                  <a:schemeClr val="lt1"/>
                </a:solidFill>
                <a:latin typeface="Gill Sans"/>
                <a:ea typeface="Gill Sans"/>
                <a:cs typeface="Gill Sans"/>
                <a:sym typeface="Gill Sans"/>
              </a:defRPr>
            </a:lvl6pPr>
            <a:lvl7pPr indent="0" lvl="6" marL="0" algn="r">
              <a:spcBef>
                <a:spcPts val="0"/>
              </a:spcBef>
              <a:buNone/>
              <a:defRPr sz="1200">
                <a:solidFill>
                  <a:schemeClr val="lt1"/>
                </a:solidFill>
                <a:latin typeface="Gill Sans"/>
                <a:ea typeface="Gill Sans"/>
                <a:cs typeface="Gill Sans"/>
                <a:sym typeface="Gill Sans"/>
              </a:defRPr>
            </a:lvl7pPr>
            <a:lvl8pPr indent="0" lvl="7" marL="0" algn="r">
              <a:spcBef>
                <a:spcPts val="0"/>
              </a:spcBef>
              <a:buNone/>
              <a:defRPr sz="1200">
                <a:solidFill>
                  <a:schemeClr val="lt1"/>
                </a:solidFill>
                <a:latin typeface="Gill Sans"/>
                <a:ea typeface="Gill Sans"/>
                <a:cs typeface="Gill Sans"/>
                <a:sym typeface="Gill Sans"/>
              </a:defRPr>
            </a:lvl8pPr>
            <a:lvl9pPr indent="0" lvl="8" marL="0" algn="r">
              <a:spcBef>
                <a:spcPts val="0"/>
              </a:spcBef>
              <a:buNone/>
              <a:defRPr sz="1200">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grpSp>
        <p:nvGrpSpPr>
          <p:cNvPr id="180" name="Google Shape;180;p16"/>
          <p:cNvGrpSpPr/>
          <p:nvPr/>
        </p:nvGrpSpPr>
        <p:grpSpPr>
          <a:xfrm>
            <a:off x="-42331" y="4185826"/>
            <a:ext cx="9203320" cy="47487"/>
            <a:chOff x="685800" y="1794746"/>
            <a:chExt cx="7772418" cy="179400"/>
          </a:xfrm>
        </p:grpSpPr>
        <p:sp>
          <p:nvSpPr>
            <p:cNvPr id="181" name="Google Shape;181;p16"/>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82" name="Google Shape;182;p16"/>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83" name="Google Shape;183;p16"/>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Picture with Caption">
  <p:cSld name="1_Picture with Caption">
    <p:spTree>
      <p:nvGrpSpPr>
        <p:cNvPr id="184" name="Shape 184"/>
        <p:cNvGrpSpPr/>
        <p:nvPr/>
      </p:nvGrpSpPr>
      <p:grpSpPr>
        <a:xfrm>
          <a:off x="0" y="0"/>
          <a:ext cx="0" cy="0"/>
          <a:chOff x="0" y="0"/>
          <a:chExt cx="0" cy="0"/>
        </a:xfrm>
      </p:grpSpPr>
      <p:sp>
        <p:nvSpPr>
          <p:cNvPr id="185" name="Google Shape;185;p17"/>
          <p:cNvSpPr/>
          <p:nvPr/>
        </p:nvSpPr>
        <p:spPr>
          <a:xfrm>
            <a:off x="312469" y="4593469"/>
            <a:ext cx="2229600" cy="5283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86" name="Google Shape;186;p17"/>
          <p:cNvSpPr/>
          <p:nvPr>
            <p:ph idx="2" type="pic"/>
          </p:nvPr>
        </p:nvSpPr>
        <p:spPr>
          <a:xfrm>
            <a:off x="-14817" y="0"/>
            <a:ext cx="9186300" cy="41859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accent6"/>
                </a:solidFill>
                <a:latin typeface="Gill Sans"/>
                <a:ea typeface="Gill Sans"/>
                <a:cs typeface="Gill Sans"/>
                <a:sym typeface="Gill Sans"/>
              </a:defRPr>
            </a:lvl1pPr>
            <a:lvl2pPr lvl="1" marR="0" rtl="0" algn="l">
              <a:spcBef>
                <a:spcPts val="560"/>
              </a:spcBef>
              <a:spcAft>
                <a:spcPts val="0"/>
              </a:spcAft>
              <a:buClr>
                <a:schemeClr val="dk1"/>
              </a:buClr>
              <a:buSzPts val="2800"/>
              <a:buFont typeface="Arial"/>
              <a:buNone/>
              <a:defRPr b="0" i="0" sz="2800" u="none" cap="none" strike="noStrike">
                <a:solidFill>
                  <a:schemeClr val="accent6"/>
                </a:solidFill>
                <a:latin typeface="Gill Sans"/>
                <a:ea typeface="Gill Sans"/>
                <a:cs typeface="Gill Sans"/>
                <a:sym typeface="Gill Sans"/>
              </a:defRPr>
            </a:lvl2pPr>
            <a:lvl3pPr lvl="2" marR="0" rtl="0" algn="l">
              <a:spcBef>
                <a:spcPts val="480"/>
              </a:spcBef>
              <a:spcAft>
                <a:spcPts val="0"/>
              </a:spcAft>
              <a:buClr>
                <a:schemeClr val="dk1"/>
              </a:buClr>
              <a:buSzPts val="2400"/>
              <a:buFont typeface="Arial"/>
              <a:buNone/>
              <a:defRPr b="0" i="0" sz="2400" u="none" cap="none" strike="noStrike">
                <a:solidFill>
                  <a:schemeClr val="accent6"/>
                </a:solidFill>
                <a:latin typeface="Gill Sans"/>
                <a:ea typeface="Gill Sans"/>
                <a:cs typeface="Gill Sans"/>
                <a:sym typeface="Gill Sans"/>
              </a:defRPr>
            </a:lvl3pPr>
            <a:lvl4pPr lvl="3"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4pPr>
            <a:lvl5pPr lvl="4"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187" name="Google Shape;187;p17"/>
          <p:cNvSpPr txBox="1"/>
          <p:nvPr>
            <p:ph idx="1" type="body"/>
          </p:nvPr>
        </p:nvSpPr>
        <p:spPr>
          <a:xfrm>
            <a:off x="465844" y="4471120"/>
            <a:ext cx="5813700" cy="455700"/>
          </a:xfrm>
          <a:prstGeom prst="rect">
            <a:avLst/>
          </a:prstGeom>
          <a:noFill/>
          <a:ln>
            <a:noFill/>
          </a:ln>
        </p:spPr>
        <p:txBody>
          <a:bodyPr anchorCtr="0" anchor="ctr" bIns="45700" lIns="91425" spcFirstLastPara="1" rIns="91425" wrap="square" tIns="45700">
            <a:noAutofit/>
          </a:bodyPr>
          <a:lstStyle>
            <a:lvl1pPr indent="-228600" lvl="0" marL="457200" algn="l">
              <a:spcBef>
                <a:spcPts val="360"/>
              </a:spcBef>
              <a:spcAft>
                <a:spcPts val="0"/>
              </a:spcAft>
              <a:buSzPts val="1800"/>
              <a:buNone/>
              <a:defRPr sz="1800">
                <a:solidFill>
                  <a:schemeClr val="accent6"/>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88" name="Google Shape;188;p17"/>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grpSp>
        <p:nvGrpSpPr>
          <p:cNvPr id="189" name="Google Shape;189;p17"/>
          <p:cNvGrpSpPr/>
          <p:nvPr/>
        </p:nvGrpSpPr>
        <p:grpSpPr>
          <a:xfrm>
            <a:off x="-42331" y="4185826"/>
            <a:ext cx="9203320" cy="47487"/>
            <a:chOff x="685800" y="1794746"/>
            <a:chExt cx="7772418" cy="179400"/>
          </a:xfrm>
        </p:grpSpPr>
        <p:sp>
          <p:nvSpPr>
            <p:cNvPr id="190" name="Google Shape;190;p17"/>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1" name="Google Shape;191;p17"/>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192" name="Google Shape;192;p17"/>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Picture with Caption">
  <p:cSld name="2_Picture with Caption">
    <p:spTree>
      <p:nvGrpSpPr>
        <p:cNvPr id="193" name="Shape 193"/>
        <p:cNvGrpSpPr/>
        <p:nvPr/>
      </p:nvGrpSpPr>
      <p:grpSpPr>
        <a:xfrm>
          <a:off x="0" y="0"/>
          <a:ext cx="0" cy="0"/>
          <a:chOff x="0" y="0"/>
          <a:chExt cx="0" cy="0"/>
        </a:xfrm>
      </p:grpSpPr>
      <p:sp>
        <p:nvSpPr>
          <p:cNvPr id="194" name="Google Shape;194;p18"/>
          <p:cNvSpPr/>
          <p:nvPr/>
        </p:nvSpPr>
        <p:spPr>
          <a:xfrm>
            <a:off x="363798" y="4553643"/>
            <a:ext cx="2229600" cy="589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5" name="Google Shape;195;p18"/>
          <p:cNvSpPr/>
          <p:nvPr>
            <p:ph idx="2" type="pic"/>
          </p:nvPr>
        </p:nvSpPr>
        <p:spPr>
          <a:xfrm>
            <a:off x="-25400" y="1011586"/>
            <a:ext cx="9186300" cy="41382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accent6"/>
                </a:solidFill>
                <a:latin typeface="Gill Sans"/>
                <a:ea typeface="Gill Sans"/>
                <a:cs typeface="Gill Sans"/>
                <a:sym typeface="Gill Sans"/>
              </a:defRPr>
            </a:lvl1pPr>
            <a:lvl2pPr lvl="1" marR="0" rtl="0" algn="l">
              <a:spcBef>
                <a:spcPts val="560"/>
              </a:spcBef>
              <a:spcAft>
                <a:spcPts val="0"/>
              </a:spcAft>
              <a:buClr>
                <a:schemeClr val="dk1"/>
              </a:buClr>
              <a:buSzPts val="2800"/>
              <a:buFont typeface="Arial"/>
              <a:buNone/>
              <a:defRPr b="0" i="0" sz="2800" u="none" cap="none" strike="noStrike">
                <a:solidFill>
                  <a:schemeClr val="accent6"/>
                </a:solidFill>
                <a:latin typeface="Gill Sans"/>
                <a:ea typeface="Gill Sans"/>
                <a:cs typeface="Gill Sans"/>
                <a:sym typeface="Gill Sans"/>
              </a:defRPr>
            </a:lvl2pPr>
            <a:lvl3pPr lvl="2" marR="0" rtl="0" algn="l">
              <a:spcBef>
                <a:spcPts val="480"/>
              </a:spcBef>
              <a:spcAft>
                <a:spcPts val="0"/>
              </a:spcAft>
              <a:buClr>
                <a:schemeClr val="dk1"/>
              </a:buClr>
              <a:buSzPts val="2400"/>
              <a:buFont typeface="Arial"/>
              <a:buNone/>
              <a:defRPr b="0" i="0" sz="2400" u="none" cap="none" strike="noStrike">
                <a:solidFill>
                  <a:schemeClr val="accent6"/>
                </a:solidFill>
                <a:latin typeface="Gill Sans"/>
                <a:ea typeface="Gill Sans"/>
                <a:cs typeface="Gill Sans"/>
                <a:sym typeface="Gill Sans"/>
              </a:defRPr>
            </a:lvl3pPr>
            <a:lvl4pPr lvl="3"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4pPr>
            <a:lvl5pPr lvl="4"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196" name="Google Shape;196;p18"/>
          <p:cNvSpPr/>
          <p:nvPr/>
        </p:nvSpPr>
        <p:spPr>
          <a:xfrm>
            <a:off x="-21167" y="-3292"/>
            <a:ext cx="9178800" cy="967500"/>
          </a:xfrm>
          <a:prstGeom prst="rect">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197" name="Google Shape;197;p18"/>
          <p:cNvSpPr txBox="1"/>
          <p:nvPr>
            <p:ph idx="1" type="body"/>
          </p:nvPr>
        </p:nvSpPr>
        <p:spPr>
          <a:xfrm>
            <a:off x="465844" y="231435"/>
            <a:ext cx="8220900" cy="455700"/>
          </a:xfrm>
          <a:prstGeom prst="rect">
            <a:avLst/>
          </a:prstGeom>
          <a:noFill/>
          <a:ln>
            <a:noFill/>
          </a:ln>
        </p:spPr>
        <p:txBody>
          <a:bodyPr anchorCtr="0" anchor="ctr" bIns="45700" lIns="91425" spcFirstLastPara="1" rIns="91425" wrap="square" tIns="45700">
            <a:noAutofit/>
          </a:bodyPr>
          <a:lstStyle>
            <a:lvl1pPr indent="-228600" lvl="0" marL="457200" algn="l">
              <a:spcBef>
                <a:spcPts val="560"/>
              </a:spcBef>
              <a:spcAft>
                <a:spcPts val="0"/>
              </a:spcAft>
              <a:buSzPts val="2800"/>
              <a:buNone/>
              <a:defRPr sz="2800">
                <a:solidFill>
                  <a:schemeClr val="lt1"/>
                </a:solidFill>
              </a:defRPr>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None/>
              <a:defRPr sz="1000"/>
            </a:lvl3pPr>
            <a:lvl4pPr indent="-228600" lvl="3" marL="1828800" algn="l">
              <a:spcBef>
                <a:spcPts val="180"/>
              </a:spcBef>
              <a:spcAft>
                <a:spcPts val="0"/>
              </a:spcAft>
              <a:buSzPts val="900"/>
              <a:buNone/>
              <a:defRPr sz="900"/>
            </a:lvl4pPr>
            <a:lvl5pPr indent="-228600" lvl="4" marL="2286000" algn="l">
              <a:spcBef>
                <a:spcPts val="180"/>
              </a:spcBef>
              <a:spcAft>
                <a:spcPts val="0"/>
              </a:spcAft>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198" name="Google Shape;198;p18"/>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grpSp>
        <p:nvGrpSpPr>
          <p:cNvPr id="199" name="Google Shape;199;p18"/>
          <p:cNvGrpSpPr/>
          <p:nvPr/>
        </p:nvGrpSpPr>
        <p:grpSpPr>
          <a:xfrm>
            <a:off x="-21145" y="964078"/>
            <a:ext cx="9176117" cy="47487"/>
            <a:chOff x="685800" y="1794746"/>
            <a:chExt cx="7772418" cy="179400"/>
          </a:xfrm>
        </p:grpSpPr>
        <p:sp>
          <p:nvSpPr>
            <p:cNvPr id="200" name="Google Shape;200;p18"/>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201" name="Google Shape;201;p18"/>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202" name="Google Shape;202;p18"/>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21" name="Shape 21"/>
        <p:cNvGrpSpPr/>
        <p:nvPr/>
      </p:nvGrpSpPr>
      <p:grpSpPr>
        <a:xfrm>
          <a:off x="0" y="0"/>
          <a:ext cx="0" cy="0"/>
          <a:chOff x="0" y="0"/>
          <a:chExt cx="0" cy="0"/>
        </a:xfrm>
      </p:grpSpPr>
      <p:sp>
        <p:nvSpPr>
          <p:cNvPr id="22" name="Google Shape;22;p3"/>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200" u="none" cap="none" strike="noStrike">
                <a:solidFill>
                  <a:schemeClr val="accent5"/>
                </a:solidFill>
                <a:latin typeface="Gill Sans"/>
                <a:ea typeface="Gill Sans"/>
                <a:cs typeface="Gill Sans"/>
                <a:sym typeface="Gill Sans"/>
              </a:defRPr>
            </a:lvl1pPr>
            <a:lvl2pPr indent="0" lvl="1" marL="0" algn="r">
              <a:spcBef>
                <a:spcPts val="0"/>
              </a:spcBef>
              <a:buNone/>
              <a:defRPr b="0" i="0" sz="1200" u="none" cap="none" strike="noStrike">
                <a:solidFill>
                  <a:schemeClr val="accent5"/>
                </a:solidFill>
                <a:latin typeface="Gill Sans"/>
                <a:ea typeface="Gill Sans"/>
                <a:cs typeface="Gill Sans"/>
                <a:sym typeface="Gill Sans"/>
              </a:defRPr>
            </a:lvl2pPr>
            <a:lvl3pPr indent="0" lvl="2" marL="0" algn="r">
              <a:spcBef>
                <a:spcPts val="0"/>
              </a:spcBef>
              <a:buNone/>
              <a:defRPr b="0" i="0" sz="1200" u="none" cap="none" strike="noStrike">
                <a:solidFill>
                  <a:schemeClr val="accent5"/>
                </a:solidFill>
                <a:latin typeface="Gill Sans"/>
                <a:ea typeface="Gill Sans"/>
                <a:cs typeface="Gill Sans"/>
                <a:sym typeface="Gill Sans"/>
              </a:defRPr>
            </a:lvl3pPr>
            <a:lvl4pPr indent="0" lvl="3" marL="0" algn="r">
              <a:spcBef>
                <a:spcPts val="0"/>
              </a:spcBef>
              <a:buNone/>
              <a:defRPr b="0" i="0" sz="1200" u="none" cap="none" strike="noStrike">
                <a:solidFill>
                  <a:schemeClr val="accent5"/>
                </a:solidFill>
                <a:latin typeface="Gill Sans"/>
                <a:ea typeface="Gill Sans"/>
                <a:cs typeface="Gill Sans"/>
                <a:sym typeface="Gill Sans"/>
              </a:defRPr>
            </a:lvl4pPr>
            <a:lvl5pPr indent="0" lvl="4" marL="0" algn="r">
              <a:spcBef>
                <a:spcPts val="0"/>
              </a:spcBef>
              <a:buNone/>
              <a:defRPr b="0" i="0" sz="1200" u="none" cap="none" strike="noStrike">
                <a:solidFill>
                  <a:schemeClr val="accent5"/>
                </a:solidFill>
                <a:latin typeface="Gill Sans"/>
                <a:ea typeface="Gill Sans"/>
                <a:cs typeface="Gill Sans"/>
                <a:sym typeface="Gill Sans"/>
              </a:defRPr>
            </a:lvl5pPr>
            <a:lvl6pPr indent="0" lvl="5" marL="0" algn="r">
              <a:spcBef>
                <a:spcPts val="0"/>
              </a:spcBef>
              <a:buNone/>
              <a:defRPr b="0" i="0" sz="1200" u="none" cap="none" strike="noStrike">
                <a:solidFill>
                  <a:schemeClr val="accent5"/>
                </a:solidFill>
                <a:latin typeface="Gill Sans"/>
                <a:ea typeface="Gill Sans"/>
                <a:cs typeface="Gill Sans"/>
                <a:sym typeface="Gill Sans"/>
              </a:defRPr>
            </a:lvl6pPr>
            <a:lvl7pPr indent="0" lvl="6" marL="0" algn="r">
              <a:spcBef>
                <a:spcPts val="0"/>
              </a:spcBef>
              <a:buNone/>
              <a:defRPr b="0" i="0" sz="1200" u="none" cap="none" strike="noStrike">
                <a:solidFill>
                  <a:schemeClr val="accent5"/>
                </a:solidFill>
                <a:latin typeface="Gill Sans"/>
                <a:ea typeface="Gill Sans"/>
                <a:cs typeface="Gill Sans"/>
                <a:sym typeface="Gill Sans"/>
              </a:defRPr>
            </a:lvl7pPr>
            <a:lvl8pPr indent="0" lvl="7" marL="0" algn="r">
              <a:spcBef>
                <a:spcPts val="0"/>
              </a:spcBef>
              <a:buNone/>
              <a:defRPr b="0" i="0" sz="1200" u="none" cap="none" strike="noStrike">
                <a:solidFill>
                  <a:schemeClr val="accent5"/>
                </a:solidFill>
                <a:latin typeface="Gill Sans"/>
                <a:ea typeface="Gill Sans"/>
                <a:cs typeface="Gill Sans"/>
                <a:sym typeface="Gill Sans"/>
              </a:defRPr>
            </a:lvl8pPr>
            <a:lvl9pPr indent="0" lvl="8" marL="0" algn="r">
              <a:spcBef>
                <a:spcPts val="0"/>
              </a:spcBef>
              <a:buNone/>
              <a:defRPr b="0" i="0" sz="1200" u="none" cap="none" strike="noStrike">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3"/>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4" name="Google Shape;24;p3"/>
          <p:cNvGrpSpPr/>
          <p:nvPr/>
        </p:nvGrpSpPr>
        <p:grpSpPr>
          <a:xfrm>
            <a:off x="-5079" y="708812"/>
            <a:ext cx="8691895" cy="47487"/>
            <a:chOff x="685800" y="1794746"/>
            <a:chExt cx="7772418" cy="179400"/>
          </a:xfrm>
        </p:grpSpPr>
        <p:sp>
          <p:nvSpPr>
            <p:cNvPr id="25" name="Google Shape;25;p3"/>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bin"/>
                <a:ea typeface="Cabin"/>
                <a:cs typeface="Cabin"/>
                <a:sym typeface="Cabin"/>
              </a:endParaRPr>
            </a:p>
          </p:txBody>
        </p:sp>
        <p:sp>
          <p:nvSpPr>
            <p:cNvPr id="26" name="Google Shape;26;p3"/>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bin"/>
                <a:ea typeface="Cabin"/>
                <a:cs typeface="Cabin"/>
                <a:sym typeface="Cabin"/>
              </a:endParaRPr>
            </a:p>
          </p:txBody>
        </p:sp>
        <p:sp>
          <p:nvSpPr>
            <p:cNvPr id="27" name="Google Shape;27;p3"/>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chemeClr val="lt1"/>
                </a:solidFill>
                <a:latin typeface="Cabin"/>
                <a:ea typeface="Cabin"/>
                <a:cs typeface="Cabin"/>
                <a:sym typeface="Cabin"/>
              </a:endParaRPr>
            </a:p>
          </p:txBody>
        </p:sp>
      </p:grpSp>
      <p:sp>
        <p:nvSpPr>
          <p:cNvPr id="28" name="Google Shape;28;p3"/>
          <p:cNvSpPr txBox="1"/>
          <p:nvPr>
            <p:ph idx="1" type="body"/>
          </p:nvPr>
        </p:nvSpPr>
        <p:spPr>
          <a:xfrm>
            <a:off x="457200" y="1104904"/>
            <a:ext cx="8082600" cy="34896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spTree>
      <p:nvGrpSpPr>
        <p:cNvPr id="29" name="Shape 29"/>
        <p:cNvGrpSpPr/>
        <p:nvPr/>
      </p:nvGrpSpPr>
      <p:grpSpPr>
        <a:xfrm>
          <a:off x="0" y="0"/>
          <a:ext cx="0" cy="0"/>
          <a:chOff x="0" y="0"/>
          <a:chExt cx="0" cy="0"/>
        </a:xfrm>
      </p:grpSpPr>
      <p:sp>
        <p:nvSpPr>
          <p:cNvPr id="30" name="Google Shape;30;p4"/>
          <p:cNvSpPr/>
          <p:nvPr/>
        </p:nvSpPr>
        <p:spPr>
          <a:xfrm>
            <a:off x="9" y="0"/>
            <a:ext cx="9144000" cy="5143500"/>
          </a:xfrm>
          <a:prstGeom prst="rect">
            <a:avLst/>
          </a:prstGeom>
          <a:solidFill>
            <a:srgbClr val="D7DAD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31" name="Google Shape;31;p4"/>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32" name="Google Shape;32;p4"/>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4"/>
          <p:cNvSpPr txBox="1"/>
          <p:nvPr>
            <p:ph idx="1" type="body"/>
          </p:nvPr>
        </p:nvSpPr>
        <p:spPr>
          <a:xfrm>
            <a:off x="430464" y="902369"/>
            <a:ext cx="8229600" cy="36909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grpSp>
        <p:nvGrpSpPr>
          <p:cNvPr id="34" name="Google Shape;34;p4"/>
          <p:cNvGrpSpPr/>
          <p:nvPr/>
        </p:nvGrpSpPr>
        <p:grpSpPr>
          <a:xfrm>
            <a:off x="-5079" y="708812"/>
            <a:ext cx="8691895" cy="47487"/>
            <a:chOff x="685800" y="1794746"/>
            <a:chExt cx="7772418" cy="179400"/>
          </a:xfrm>
        </p:grpSpPr>
        <p:sp>
          <p:nvSpPr>
            <p:cNvPr id="35" name="Google Shape;35;p4"/>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36" name="Google Shape;36;p4"/>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37" name="Google Shape;37;p4"/>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pic>
        <p:nvPicPr>
          <p:cNvPr descr="1-line-bluetext-colorshield.png" id="38" name="Google Shape;38;p4"/>
          <p:cNvPicPr preferRelativeResize="0"/>
          <p:nvPr/>
        </p:nvPicPr>
        <p:blipFill rotWithShape="1">
          <a:blip r:embed="rId2">
            <a:alphaModFix/>
          </a:blip>
          <a:srcRect b="0" l="0" r="0" t="0"/>
          <a:stretch/>
        </p:blipFill>
        <p:spPr>
          <a:xfrm>
            <a:off x="457200" y="4699003"/>
            <a:ext cx="1809094" cy="34747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type="title">
  <p:cSld name="TITLE">
    <p:spTree>
      <p:nvGrpSpPr>
        <p:cNvPr id="39" name="Shape 39"/>
        <p:cNvGrpSpPr/>
        <p:nvPr/>
      </p:nvGrpSpPr>
      <p:grpSpPr>
        <a:xfrm>
          <a:off x="0" y="0"/>
          <a:ext cx="0" cy="0"/>
          <a:chOff x="0" y="0"/>
          <a:chExt cx="0" cy="0"/>
        </a:xfrm>
      </p:grpSpPr>
      <p:pic>
        <p:nvPicPr>
          <p:cNvPr descr="2-line-bluetext-colorshield.png" id="40" name="Google Shape;40;p5"/>
          <p:cNvPicPr preferRelativeResize="0"/>
          <p:nvPr/>
        </p:nvPicPr>
        <p:blipFill rotWithShape="1">
          <a:blip r:embed="rId2">
            <a:alphaModFix/>
          </a:blip>
          <a:srcRect b="-1906" l="-1" r="-156" t="0"/>
          <a:stretch/>
        </p:blipFill>
        <p:spPr>
          <a:xfrm>
            <a:off x="6585599" y="4296761"/>
            <a:ext cx="1769928" cy="656963"/>
          </a:xfrm>
          <a:prstGeom prst="rect">
            <a:avLst/>
          </a:prstGeom>
          <a:noFill/>
          <a:ln>
            <a:noFill/>
          </a:ln>
        </p:spPr>
      </p:pic>
      <p:pic>
        <p:nvPicPr>
          <p:cNvPr descr="upennwatermark.pdf" id="41" name="Google Shape;41;p5"/>
          <p:cNvPicPr preferRelativeResize="0"/>
          <p:nvPr/>
        </p:nvPicPr>
        <p:blipFill rotWithShape="1">
          <a:blip r:embed="rId3">
            <a:alphaModFix amt="6000"/>
          </a:blip>
          <a:srcRect b="0" l="0" r="0" t="0"/>
          <a:stretch/>
        </p:blipFill>
        <p:spPr>
          <a:xfrm>
            <a:off x="199388" y="136510"/>
            <a:ext cx="3080815" cy="3472889"/>
          </a:xfrm>
          <a:prstGeom prst="rect">
            <a:avLst/>
          </a:prstGeom>
          <a:noFill/>
          <a:ln>
            <a:noFill/>
          </a:ln>
        </p:spPr>
      </p:pic>
      <p:sp>
        <p:nvSpPr>
          <p:cNvPr id="42" name="Google Shape;42;p5"/>
          <p:cNvSpPr txBox="1"/>
          <p:nvPr>
            <p:ph type="ctrTitle"/>
          </p:nvPr>
        </p:nvSpPr>
        <p:spPr>
          <a:xfrm>
            <a:off x="958151" y="1073526"/>
            <a:ext cx="7397100" cy="17472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rgbClr val="95001A"/>
              </a:buClr>
              <a:buSzPts val="3600"/>
              <a:buFont typeface="Gill Sans"/>
              <a:buNone/>
              <a:defRPr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5"/>
          <p:cNvSpPr txBox="1"/>
          <p:nvPr>
            <p:ph idx="1" type="subTitle"/>
          </p:nvPr>
        </p:nvSpPr>
        <p:spPr>
          <a:xfrm>
            <a:off x="958151" y="3255792"/>
            <a:ext cx="7397100" cy="658200"/>
          </a:xfrm>
          <a:prstGeom prst="rect">
            <a:avLst/>
          </a:prstGeom>
          <a:noFill/>
          <a:ln>
            <a:noFill/>
          </a:ln>
        </p:spPr>
        <p:txBody>
          <a:bodyPr anchorCtr="0" anchor="t" bIns="45700" lIns="91425" spcFirstLastPara="1" rIns="91425" wrap="square" tIns="45700">
            <a:noAutofit/>
          </a:bodyPr>
          <a:lstStyle>
            <a:lvl1pPr lvl="0" algn="l">
              <a:spcBef>
                <a:spcPts val="480"/>
              </a:spcBef>
              <a:spcAft>
                <a:spcPts val="0"/>
              </a:spcAft>
              <a:buSzPts val="2400"/>
              <a:buNone/>
              <a:defRPr sz="2400">
                <a:solidFill>
                  <a:schemeClr val="accent3"/>
                </a:solidFill>
              </a:defRPr>
            </a:lvl1pPr>
            <a:lvl2pPr lvl="1" algn="ctr">
              <a:spcBef>
                <a:spcPts val="480"/>
              </a:spcBef>
              <a:spcAft>
                <a:spcPts val="0"/>
              </a:spcAft>
              <a:buSzPts val="2400"/>
              <a:buNone/>
              <a:defRPr>
                <a:solidFill>
                  <a:srgbClr val="888894"/>
                </a:solidFill>
              </a:defRPr>
            </a:lvl2pPr>
            <a:lvl3pPr lvl="2" algn="ctr">
              <a:spcBef>
                <a:spcPts val="400"/>
              </a:spcBef>
              <a:spcAft>
                <a:spcPts val="0"/>
              </a:spcAft>
              <a:buSzPts val="2000"/>
              <a:buNone/>
              <a:defRPr>
                <a:solidFill>
                  <a:srgbClr val="888894"/>
                </a:solidFill>
              </a:defRPr>
            </a:lvl3pPr>
            <a:lvl4pPr lvl="3" algn="ctr">
              <a:spcBef>
                <a:spcPts val="360"/>
              </a:spcBef>
              <a:spcAft>
                <a:spcPts val="0"/>
              </a:spcAft>
              <a:buSzPts val="1800"/>
              <a:buNone/>
              <a:defRPr>
                <a:solidFill>
                  <a:srgbClr val="888894"/>
                </a:solidFill>
              </a:defRPr>
            </a:lvl4pPr>
            <a:lvl5pPr lvl="4" algn="ctr">
              <a:spcBef>
                <a:spcPts val="360"/>
              </a:spcBef>
              <a:spcAft>
                <a:spcPts val="0"/>
              </a:spcAft>
              <a:buSzPts val="1800"/>
              <a:buNone/>
              <a:defRPr>
                <a:solidFill>
                  <a:srgbClr val="888894"/>
                </a:solidFill>
              </a:defRPr>
            </a:lvl5pPr>
            <a:lvl6pPr lvl="5" algn="ctr">
              <a:spcBef>
                <a:spcPts val="400"/>
              </a:spcBef>
              <a:spcAft>
                <a:spcPts val="0"/>
              </a:spcAft>
              <a:buClr>
                <a:srgbClr val="888894"/>
              </a:buClr>
              <a:buSzPts val="2000"/>
              <a:buNone/>
              <a:defRPr>
                <a:solidFill>
                  <a:srgbClr val="888894"/>
                </a:solidFill>
              </a:defRPr>
            </a:lvl6pPr>
            <a:lvl7pPr lvl="6" algn="ctr">
              <a:spcBef>
                <a:spcPts val="400"/>
              </a:spcBef>
              <a:spcAft>
                <a:spcPts val="0"/>
              </a:spcAft>
              <a:buClr>
                <a:srgbClr val="888894"/>
              </a:buClr>
              <a:buSzPts val="2000"/>
              <a:buNone/>
              <a:defRPr>
                <a:solidFill>
                  <a:srgbClr val="888894"/>
                </a:solidFill>
              </a:defRPr>
            </a:lvl7pPr>
            <a:lvl8pPr lvl="7" algn="ctr">
              <a:spcBef>
                <a:spcPts val="400"/>
              </a:spcBef>
              <a:spcAft>
                <a:spcPts val="0"/>
              </a:spcAft>
              <a:buClr>
                <a:srgbClr val="888894"/>
              </a:buClr>
              <a:buSzPts val="2000"/>
              <a:buNone/>
              <a:defRPr>
                <a:solidFill>
                  <a:srgbClr val="888894"/>
                </a:solidFill>
              </a:defRPr>
            </a:lvl8pPr>
            <a:lvl9pPr lvl="8" algn="ctr">
              <a:spcBef>
                <a:spcPts val="400"/>
              </a:spcBef>
              <a:spcAft>
                <a:spcPts val="0"/>
              </a:spcAft>
              <a:buClr>
                <a:srgbClr val="888894"/>
              </a:buClr>
              <a:buSzPts val="2000"/>
              <a:buNone/>
              <a:defRPr>
                <a:solidFill>
                  <a:srgbClr val="888894"/>
                </a:solidFill>
              </a:defRPr>
            </a:lvl9pPr>
          </a:lstStyle>
          <a:p/>
        </p:txBody>
      </p:sp>
      <p:grpSp>
        <p:nvGrpSpPr>
          <p:cNvPr id="44" name="Google Shape;44;p5"/>
          <p:cNvGrpSpPr/>
          <p:nvPr/>
        </p:nvGrpSpPr>
        <p:grpSpPr>
          <a:xfrm rot="10800000">
            <a:off x="194" y="3001129"/>
            <a:ext cx="8355349" cy="57462"/>
            <a:chOff x="685800" y="1794746"/>
            <a:chExt cx="7772418" cy="179400"/>
          </a:xfrm>
        </p:grpSpPr>
        <p:sp>
          <p:nvSpPr>
            <p:cNvPr id="45" name="Google Shape;45;p5"/>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46" name="Google Shape;46;p5"/>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47" name="Google Shape;47;p5"/>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
        <p:nvSpPr>
          <p:cNvPr id="48" name="Google Shape;48;p5"/>
          <p:cNvSpPr/>
          <p:nvPr/>
        </p:nvSpPr>
        <p:spPr>
          <a:xfrm>
            <a:off x="254010" y="4572000"/>
            <a:ext cx="2243700" cy="571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49" name="Shape 49"/>
        <p:cNvGrpSpPr/>
        <p:nvPr/>
      </p:nvGrpSpPr>
      <p:grpSpPr>
        <a:xfrm>
          <a:off x="0" y="0"/>
          <a:ext cx="0" cy="0"/>
          <a:chOff x="0" y="0"/>
          <a:chExt cx="0" cy="0"/>
        </a:xfrm>
      </p:grpSpPr>
      <p:sp>
        <p:nvSpPr>
          <p:cNvPr id="50" name="Google Shape;50;p6"/>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51" name="Google Shape;51;p6"/>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6"/>
          <p:cNvSpPr txBox="1"/>
          <p:nvPr>
            <p:ph idx="1" type="body"/>
          </p:nvPr>
        </p:nvSpPr>
        <p:spPr>
          <a:xfrm>
            <a:off x="430464" y="902369"/>
            <a:ext cx="8229600" cy="36909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grpSp>
        <p:nvGrpSpPr>
          <p:cNvPr id="53" name="Google Shape;53;p6"/>
          <p:cNvGrpSpPr/>
          <p:nvPr/>
        </p:nvGrpSpPr>
        <p:grpSpPr>
          <a:xfrm>
            <a:off x="-5079" y="708812"/>
            <a:ext cx="8691895" cy="47487"/>
            <a:chOff x="685800" y="1794746"/>
            <a:chExt cx="7772418" cy="179400"/>
          </a:xfrm>
        </p:grpSpPr>
        <p:sp>
          <p:nvSpPr>
            <p:cNvPr id="54" name="Google Shape;54;p6"/>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55" name="Google Shape;55;p6"/>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56" name="Google Shape;56;p6"/>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type="obj">
  <p:cSld name="OBJECT">
    <p:spTree>
      <p:nvGrpSpPr>
        <p:cNvPr id="57" name="Shape 57"/>
        <p:cNvGrpSpPr/>
        <p:nvPr/>
      </p:nvGrpSpPr>
      <p:grpSpPr>
        <a:xfrm>
          <a:off x="0" y="0"/>
          <a:ext cx="0" cy="0"/>
          <a:chOff x="0" y="0"/>
          <a:chExt cx="0" cy="0"/>
        </a:xfrm>
      </p:grpSpPr>
      <p:pic>
        <p:nvPicPr>
          <p:cNvPr descr="upennwatermark.pdf" id="58" name="Google Shape;58;p7"/>
          <p:cNvPicPr preferRelativeResize="0"/>
          <p:nvPr/>
        </p:nvPicPr>
        <p:blipFill rotWithShape="1">
          <a:blip r:embed="rId2">
            <a:alphaModFix amt="6000"/>
          </a:blip>
          <a:srcRect b="0" l="0" r="0" t="0"/>
          <a:stretch/>
        </p:blipFill>
        <p:spPr>
          <a:xfrm>
            <a:off x="199388" y="105531"/>
            <a:ext cx="3336157" cy="3745963"/>
          </a:xfrm>
          <a:prstGeom prst="rect">
            <a:avLst/>
          </a:prstGeom>
          <a:noFill/>
          <a:ln>
            <a:noFill/>
          </a:ln>
        </p:spPr>
      </p:pic>
      <p:sp>
        <p:nvSpPr>
          <p:cNvPr id="59" name="Google Shape;59;p7"/>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7"/>
          <p:cNvSpPr txBox="1"/>
          <p:nvPr>
            <p:ph idx="1" type="body"/>
          </p:nvPr>
        </p:nvSpPr>
        <p:spPr>
          <a:xfrm>
            <a:off x="430464" y="902369"/>
            <a:ext cx="8229600" cy="36909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1" name="Google Shape;61;p7"/>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grpSp>
        <p:nvGrpSpPr>
          <p:cNvPr id="62" name="Google Shape;62;p7"/>
          <p:cNvGrpSpPr/>
          <p:nvPr/>
        </p:nvGrpSpPr>
        <p:grpSpPr>
          <a:xfrm>
            <a:off x="-5079" y="708812"/>
            <a:ext cx="8691895" cy="47487"/>
            <a:chOff x="685800" y="1794746"/>
            <a:chExt cx="7772418" cy="179400"/>
          </a:xfrm>
        </p:grpSpPr>
        <p:sp>
          <p:nvSpPr>
            <p:cNvPr id="63" name="Google Shape;63;p7"/>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64" name="Google Shape;64;p7"/>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65" name="Google Shape;65;p7"/>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mparison">
  <p:cSld name="1_Comparison">
    <p:spTree>
      <p:nvGrpSpPr>
        <p:cNvPr id="66" name="Shape 66"/>
        <p:cNvGrpSpPr/>
        <p:nvPr/>
      </p:nvGrpSpPr>
      <p:grpSpPr>
        <a:xfrm>
          <a:off x="0" y="0"/>
          <a:ext cx="0" cy="0"/>
          <a:chOff x="0" y="0"/>
          <a:chExt cx="0" cy="0"/>
        </a:xfrm>
      </p:grpSpPr>
      <p:sp>
        <p:nvSpPr>
          <p:cNvPr id="67" name="Google Shape;67;p8"/>
          <p:cNvSpPr/>
          <p:nvPr>
            <p:ph idx="2" type="pic"/>
          </p:nvPr>
        </p:nvSpPr>
        <p:spPr>
          <a:xfrm>
            <a:off x="4811889" y="1066670"/>
            <a:ext cx="3874800" cy="35280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accent6"/>
                </a:solidFill>
                <a:latin typeface="Gill Sans"/>
                <a:ea typeface="Gill Sans"/>
                <a:cs typeface="Gill Sans"/>
                <a:sym typeface="Gill Sans"/>
              </a:defRPr>
            </a:lvl1pPr>
            <a:lvl2pPr lvl="1" marR="0" rtl="0" algn="l">
              <a:spcBef>
                <a:spcPts val="560"/>
              </a:spcBef>
              <a:spcAft>
                <a:spcPts val="0"/>
              </a:spcAft>
              <a:buClr>
                <a:schemeClr val="dk1"/>
              </a:buClr>
              <a:buSzPts val="2800"/>
              <a:buFont typeface="Arial"/>
              <a:buNone/>
              <a:defRPr b="0" i="0" sz="2800" u="none" cap="none" strike="noStrike">
                <a:solidFill>
                  <a:schemeClr val="accent6"/>
                </a:solidFill>
                <a:latin typeface="Gill Sans"/>
                <a:ea typeface="Gill Sans"/>
                <a:cs typeface="Gill Sans"/>
                <a:sym typeface="Gill Sans"/>
              </a:defRPr>
            </a:lvl2pPr>
            <a:lvl3pPr lvl="2" marR="0" rtl="0" algn="l">
              <a:spcBef>
                <a:spcPts val="480"/>
              </a:spcBef>
              <a:spcAft>
                <a:spcPts val="0"/>
              </a:spcAft>
              <a:buClr>
                <a:schemeClr val="dk1"/>
              </a:buClr>
              <a:buSzPts val="2400"/>
              <a:buFont typeface="Arial"/>
              <a:buNone/>
              <a:defRPr b="0" i="0" sz="2400" u="none" cap="none" strike="noStrike">
                <a:solidFill>
                  <a:schemeClr val="accent6"/>
                </a:solidFill>
                <a:latin typeface="Gill Sans"/>
                <a:ea typeface="Gill Sans"/>
                <a:cs typeface="Gill Sans"/>
                <a:sym typeface="Gill Sans"/>
              </a:defRPr>
            </a:lvl3pPr>
            <a:lvl4pPr lvl="3"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4pPr>
            <a:lvl5pPr lvl="4"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68" name="Google Shape;68;p8"/>
          <p:cNvSpPr txBox="1"/>
          <p:nvPr>
            <p:ph idx="1" type="body"/>
          </p:nvPr>
        </p:nvSpPr>
        <p:spPr>
          <a:xfrm>
            <a:off x="457200" y="1066669"/>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69" name="Google Shape;69;p8"/>
          <p:cNvSpPr txBox="1"/>
          <p:nvPr>
            <p:ph idx="3"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70" name="Google Shape;70;p8"/>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71" name="Google Shape;71;p8"/>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72" name="Google Shape;72;p8"/>
          <p:cNvGrpSpPr/>
          <p:nvPr/>
        </p:nvGrpSpPr>
        <p:grpSpPr>
          <a:xfrm>
            <a:off x="-5079" y="708812"/>
            <a:ext cx="8691895" cy="47487"/>
            <a:chOff x="685800" y="1794746"/>
            <a:chExt cx="7772418" cy="179400"/>
          </a:xfrm>
        </p:grpSpPr>
        <p:sp>
          <p:nvSpPr>
            <p:cNvPr id="73" name="Google Shape;73;p8"/>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74" name="Google Shape;74;p8"/>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75" name="Google Shape;75;p8"/>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mparison">
  <p:cSld name="4_Comparison">
    <p:spTree>
      <p:nvGrpSpPr>
        <p:cNvPr id="76" name="Shape 76"/>
        <p:cNvGrpSpPr/>
        <p:nvPr/>
      </p:nvGrpSpPr>
      <p:grpSpPr>
        <a:xfrm>
          <a:off x="0" y="0"/>
          <a:ext cx="0" cy="0"/>
          <a:chOff x="0" y="0"/>
          <a:chExt cx="0" cy="0"/>
        </a:xfrm>
      </p:grpSpPr>
      <p:pic>
        <p:nvPicPr>
          <p:cNvPr descr="upennwatermark.pdf" id="77" name="Google Shape;77;p9"/>
          <p:cNvPicPr preferRelativeResize="0"/>
          <p:nvPr/>
        </p:nvPicPr>
        <p:blipFill rotWithShape="1">
          <a:blip r:embed="rId2">
            <a:alphaModFix amt="6000"/>
          </a:blip>
          <a:srcRect b="0" l="0" r="0" t="0"/>
          <a:stretch/>
        </p:blipFill>
        <p:spPr>
          <a:xfrm>
            <a:off x="199388" y="105531"/>
            <a:ext cx="3338897" cy="3749040"/>
          </a:xfrm>
          <a:prstGeom prst="rect">
            <a:avLst/>
          </a:prstGeom>
          <a:noFill/>
          <a:ln>
            <a:noFill/>
          </a:ln>
        </p:spPr>
      </p:pic>
      <p:sp>
        <p:nvSpPr>
          <p:cNvPr id="78" name="Google Shape;78;p9"/>
          <p:cNvSpPr/>
          <p:nvPr>
            <p:ph idx="2" type="pic"/>
          </p:nvPr>
        </p:nvSpPr>
        <p:spPr>
          <a:xfrm>
            <a:off x="4811889" y="1066670"/>
            <a:ext cx="3874800" cy="3528000"/>
          </a:xfrm>
          <a:prstGeom prst="rect">
            <a:avLst/>
          </a:prstGeom>
          <a:noFill/>
          <a:ln>
            <a:noFill/>
          </a:ln>
        </p:spPr>
        <p:txBody>
          <a:bodyPr anchorCtr="0" anchor="t" bIns="45700" lIns="91425" spcFirstLastPara="1" rIns="91425" wrap="square" tIns="45700">
            <a:noAutofit/>
          </a:bodyPr>
          <a:lstStyle>
            <a:lvl1pPr lvl="0" marR="0" rtl="0" algn="l">
              <a:spcBef>
                <a:spcPts val="640"/>
              </a:spcBef>
              <a:spcAft>
                <a:spcPts val="0"/>
              </a:spcAft>
              <a:buClr>
                <a:schemeClr val="dk1"/>
              </a:buClr>
              <a:buSzPts val="3200"/>
              <a:buFont typeface="Arial"/>
              <a:buNone/>
              <a:defRPr b="0" i="0" sz="3200" u="none" cap="none" strike="noStrike">
                <a:solidFill>
                  <a:schemeClr val="accent6"/>
                </a:solidFill>
                <a:latin typeface="Gill Sans"/>
                <a:ea typeface="Gill Sans"/>
                <a:cs typeface="Gill Sans"/>
                <a:sym typeface="Gill Sans"/>
              </a:defRPr>
            </a:lvl1pPr>
            <a:lvl2pPr lvl="1" marR="0" rtl="0" algn="l">
              <a:spcBef>
                <a:spcPts val="560"/>
              </a:spcBef>
              <a:spcAft>
                <a:spcPts val="0"/>
              </a:spcAft>
              <a:buClr>
                <a:schemeClr val="dk1"/>
              </a:buClr>
              <a:buSzPts val="2800"/>
              <a:buFont typeface="Arial"/>
              <a:buNone/>
              <a:defRPr b="0" i="0" sz="2800" u="none" cap="none" strike="noStrike">
                <a:solidFill>
                  <a:schemeClr val="accent6"/>
                </a:solidFill>
                <a:latin typeface="Gill Sans"/>
                <a:ea typeface="Gill Sans"/>
                <a:cs typeface="Gill Sans"/>
                <a:sym typeface="Gill Sans"/>
              </a:defRPr>
            </a:lvl2pPr>
            <a:lvl3pPr lvl="2" marR="0" rtl="0" algn="l">
              <a:spcBef>
                <a:spcPts val="480"/>
              </a:spcBef>
              <a:spcAft>
                <a:spcPts val="0"/>
              </a:spcAft>
              <a:buClr>
                <a:schemeClr val="dk1"/>
              </a:buClr>
              <a:buSzPts val="2400"/>
              <a:buFont typeface="Arial"/>
              <a:buNone/>
              <a:defRPr b="0" i="0" sz="2400" u="none" cap="none" strike="noStrike">
                <a:solidFill>
                  <a:schemeClr val="accent6"/>
                </a:solidFill>
                <a:latin typeface="Gill Sans"/>
                <a:ea typeface="Gill Sans"/>
                <a:cs typeface="Gill Sans"/>
                <a:sym typeface="Gill Sans"/>
              </a:defRPr>
            </a:lvl3pPr>
            <a:lvl4pPr lvl="3"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4pPr>
            <a:lvl5pPr lvl="4" marR="0" rtl="0" algn="l">
              <a:spcBef>
                <a:spcPts val="400"/>
              </a:spcBef>
              <a:spcAft>
                <a:spcPts val="0"/>
              </a:spcAft>
              <a:buClr>
                <a:schemeClr val="dk1"/>
              </a:buClr>
              <a:buSzPts val="2000"/>
              <a:buFont typeface="Arial"/>
              <a:buNone/>
              <a:defRPr b="0" i="0" sz="2000" u="none" cap="none" strike="noStrike">
                <a:solidFill>
                  <a:schemeClr val="accent6"/>
                </a:solidFill>
                <a:latin typeface="Gill Sans"/>
                <a:ea typeface="Gill Sans"/>
                <a:cs typeface="Gill Sans"/>
                <a:sym typeface="Gill Sans"/>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bin"/>
                <a:ea typeface="Cabin"/>
                <a:cs typeface="Cabin"/>
                <a:sym typeface="Cabin"/>
              </a:defRPr>
            </a:lvl9pPr>
          </a:lstStyle>
          <a:p/>
        </p:txBody>
      </p:sp>
      <p:sp>
        <p:nvSpPr>
          <p:cNvPr id="79" name="Google Shape;79;p9"/>
          <p:cNvSpPr txBox="1"/>
          <p:nvPr>
            <p:ph idx="1" type="body"/>
          </p:nvPr>
        </p:nvSpPr>
        <p:spPr>
          <a:xfrm>
            <a:off x="457200" y="1066669"/>
            <a:ext cx="4040100" cy="479700"/>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0" sz="2400">
                <a:solidFill>
                  <a:schemeClr val="accent3"/>
                </a:solidFill>
              </a:defRPr>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None/>
              <a:defRPr b="1" sz="1800"/>
            </a:lvl3pPr>
            <a:lvl4pPr indent="-228600" lvl="3" marL="1828800" algn="l">
              <a:spcBef>
                <a:spcPts val="320"/>
              </a:spcBef>
              <a:spcAft>
                <a:spcPts val="0"/>
              </a:spcAft>
              <a:buSzPts val="1600"/>
              <a:buNone/>
              <a:defRPr b="1" sz="1600"/>
            </a:lvl4pPr>
            <a:lvl5pPr indent="-228600" lvl="4" marL="2286000" algn="l">
              <a:spcBef>
                <a:spcPts val="320"/>
              </a:spcBef>
              <a:spcAft>
                <a:spcPts val="0"/>
              </a:spcAft>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80" name="Google Shape;80;p9"/>
          <p:cNvSpPr txBox="1"/>
          <p:nvPr>
            <p:ph idx="3" type="body"/>
          </p:nvPr>
        </p:nvSpPr>
        <p:spPr>
          <a:xfrm>
            <a:off x="457200" y="1631156"/>
            <a:ext cx="4040100" cy="2963400"/>
          </a:xfrm>
          <a:prstGeom prst="rect">
            <a:avLst/>
          </a:prstGeom>
          <a:noFill/>
          <a:ln>
            <a:noFill/>
          </a:ln>
        </p:spPr>
        <p:txBody>
          <a:bodyPr anchorCtr="0" anchor="t" bIns="45700" lIns="91425" spcFirstLastPara="1" rIns="91425" wrap="square" tIns="45700">
            <a:noAutofit/>
          </a:bodyPr>
          <a:lstStyle>
            <a:lvl1pPr indent="-355600" lvl="0" marL="457200" algn="l">
              <a:spcBef>
                <a:spcPts val="400"/>
              </a:spcBef>
              <a:spcAft>
                <a:spcPts val="0"/>
              </a:spcAft>
              <a:buSzPts val="2000"/>
              <a:buChar char="•"/>
              <a:defRPr sz="2000"/>
            </a:lvl1pPr>
            <a:lvl2pPr indent="-342900" lvl="1" marL="914400" algn="l">
              <a:spcBef>
                <a:spcPts val="360"/>
              </a:spcBef>
              <a:spcAft>
                <a:spcPts val="0"/>
              </a:spcAft>
              <a:buSzPts val="1800"/>
              <a:buChar char="–"/>
              <a:defRPr sz="1800"/>
            </a:lvl2pPr>
            <a:lvl3pPr indent="-330200" lvl="2" marL="1371600" algn="l">
              <a:spcBef>
                <a:spcPts val="320"/>
              </a:spcBef>
              <a:spcAft>
                <a:spcPts val="0"/>
              </a:spcAft>
              <a:buSzPts val="1600"/>
              <a:buChar char="•"/>
              <a:defRPr sz="1600"/>
            </a:lvl3pPr>
            <a:lvl4pPr indent="-317500" lvl="3" marL="1828800" algn="l">
              <a:spcBef>
                <a:spcPts val="280"/>
              </a:spcBef>
              <a:spcAft>
                <a:spcPts val="0"/>
              </a:spcAft>
              <a:buSzPts val="1400"/>
              <a:buChar char="–"/>
              <a:defRPr sz="1400"/>
            </a:lvl4pPr>
            <a:lvl5pPr indent="-317500" lvl="4" marL="2286000" algn="l">
              <a:spcBef>
                <a:spcPts val="280"/>
              </a:spcBef>
              <a:spcAft>
                <a:spcPts val="0"/>
              </a:spcAft>
              <a:buSzPts val="1400"/>
              <a:buChar char="»"/>
              <a:defRPr sz="14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81" name="Google Shape;81;p9"/>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82" name="Google Shape;82;p9"/>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83" name="Google Shape;83;p9"/>
          <p:cNvGrpSpPr/>
          <p:nvPr/>
        </p:nvGrpSpPr>
        <p:grpSpPr>
          <a:xfrm>
            <a:off x="-5079" y="708812"/>
            <a:ext cx="8691895" cy="47487"/>
            <a:chOff x="685800" y="1794746"/>
            <a:chExt cx="7772418" cy="179400"/>
          </a:xfrm>
        </p:grpSpPr>
        <p:sp>
          <p:nvSpPr>
            <p:cNvPr id="84" name="Google Shape;84;p9"/>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85" name="Google Shape;85;p9"/>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86" name="Google Shape;86;p9"/>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7" name="Shape 87"/>
        <p:cNvGrpSpPr/>
        <p:nvPr/>
      </p:nvGrpSpPr>
      <p:grpSpPr>
        <a:xfrm>
          <a:off x="0" y="0"/>
          <a:ext cx="0" cy="0"/>
          <a:chOff x="0" y="0"/>
          <a:chExt cx="0" cy="0"/>
        </a:xfrm>
      </p:grpSpPr>
      <p:sp>
        <p:nvSpPr>
          <p:cNvPr id="88" name="Google Shape;88;p10"/>
          <p:cNvSpPr txBox="1"/>
          <p:nvPr>
            <p:ph idx="1" type="body"/>
          </p:nvPr>
        </p:nvSpPr>
        <p:spPr>
          <a:xfrm>
            <a:off x="457200" y="1104904"/>
            <a:ext cx="4038600" cy="34896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89" name="Google Shape;89;p10"/>
          <p:cNvSpPr txBox="1"/>
          <p:nvPr>
            <p:ph idx="2" type="body"/>
          </p:nvPr>
        </p:nvSpPr>
        <p:spPr>
          <a:xfrm>
            <a:off x="4648200" y="1104902"/>
            <a:ext cx="4038600" cy="3489600"/>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Char char="•"/>
              <a:defRPr sz="1800"/>
            </a:lvl3pPr>
            <a:lvl4pPr indent="-330200" lvl="3" marL="1828800" algn="l">
              <a:spcBef>
                <a:spcPts val="320"/>
              </a:spcBef>
              <a:spcAft>
                <a:spcPts val="0"/>
              </a:spcAft>
              <a:buSzPts val="1600"/>
              <a:buChar char="–"/>
              <a:defRPr sz="1600"/>
            </a:lvl4pPr>
            <a:lvl5pPr indent="-330200" lvl="4" marL="2286000" algn="l">
              <a:spcBef>
                <a:spcPts val="320"/>
              </a:spcBef>
              <a:spcAft>
                <a:spcPts val="0"/>
              </a:spcAft>
              <a:buSzPts val="1600"/>
              <a:buChar char="»"/>
              <a:defRPr sz="16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90" name="Google Shape;90;p10"/>
          <p:cNvSpPr txBox="1"/>
          <p:nvPr>
            <p:ph idx="12" type="sldNum"/>
          </p:nvPr>
        </p:nvSpPr>
        <p:spPr>
          <a:xfrm>
            <a:off x="6553200" y="4698999"/>
            <a:ext cx="2133600" cy="27390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chemeClr val="accent5"/>
                </a:solidFill>
                <a:latin typeface="Gill Sans"/>
                <a:ea typeface="Gill Sans"/>
                <a:cs typeface="Gill Sans"/>
                <a:sym typeface="Gill Sans"/>
              </a:defRPr>
            </a:lvl1pPr>
            <a:lvl2pPr indent="0" lvl="1" marL="0" algn="r">
              <a:spcBef>
                <a:spcPts val="0"/>
              </a:spcBef>
              <a:buNone/>
              <a:defRPr sz="1200">
                <a:solidFill>
                  <a:schemeClr val="accent5"/>
                </a:solidFill>
                <a:latin typeface="Gill Sans"/>
                <a:ea typeface="Gill Sans"/>
                <a:cs typeface="Gill Sans"/>
                <a:sym typeface="Gill Sans"/>
              </a:defRPr>
            </a:lvl2pPr>
            <a:lvl3pPr indent="0" lvl="2" marL="0" algn="r">
              <a:spcBef>
                <a:spcPts val="0"/>
              </a:spcBef>
              <a:buNone/>
              <a:defRPr sz="1200">
                <a:solidFill>
                  <a:schemeClr val="accent5"/>
                </a:solidFill>
                <a:latin typeface="Gill Sans"/>
                <a:ea typeface="Gill Sans"/>
                <a:cs typeface="Gill Sans"/>
                <a:sym typeface="Gill Sans"/>
              </a:defRPr>
            </a:lvl3pPr>
            <a:lvl4pPr indent="0" lvl="3" marL="0" algn="r">
              <a:spcBef>
                <a:spcPts val="0"/>
              </a:spcBef>
              <a:buNone/>
              <a:defRPr sz="1200">
                <a:solidFill>
                  <a:schemeClr val="accent5"/>
                </a:solidFill>
                <a:latin typeface="Gill Sans"/>
                <a:ea typeface="Gill Sans"/>
                <a:cs typeface="Gill Sans"/>
                <a:sym typeface="Gill Sans"/>
              </a:defRPr>
            </a:lvl4pPr>
            <a:lvl5pPr indent="0" lvl="4" marL="0" algn="r">
              <a:spcBef>
                <a:spcPts val="0"/>
              </a:spcBef>
              <a:buNone/>
              <a:defRPr sz="1200">
                <a:solidFill>
                  <a:schemeClr val="accent5"/>
                </a:solidFill>
                <a:latin typeface="Gill Sans"/>
                <a:ea typeface="Gill Sans"/>
                <a:cs typeface="Gill Sans"/>
                <a:sym typeface="Gill Sans"/>
              </a:defRPr>
            </a:lvl5pPr>
            <a:lvl6pPr indent="0" lvl="5" marL="0" algn="r">
              <a:spcBef>
                <a:spcPts val="0"/>
              </a:spcBef>
              <a:buNone/>
              <a:defRPr sz="1200">
                <a:solidFill>
                  <a:schemeClr val="accent5"/>
                </a:solidFill>
                <a:latin typeface="Gill Sans"/>
                <a:ea typeface="Gill Sans"/>
                <a:cs typeface="Gill Sans"/>
                <a:sym typeface="Gill Sans"/>
              </a:defRPr>
            </a:lvl6pPr>
            <a:lvl7pPr indent="0" lvl="6" marL="0" algn="r">
              <a:spcBef>
                <a:spcPts val="0"/>
              </a:spcBef>
              <a:buNone/>
              <a:defRPr sz="1200">
                <a:solidFill>
                  <a:schemeClr val="accent5"/>
                </a:solidFill>
                <a:latin typeface="Gill Sans"/>
                <a:ea typeface="Gill Sans"/>
                <a:cs typeface="Gill Sans"/>
                <a:sym typeface="Gill Sans"/>
              </a:defRPr>
            </a:lvl7pPr>
            <a:lvl8pPr indent="0" lvl="7" marL="0" algn="r">
              <a:spcBef>
                <a:spcPts val="0"/>
              </a:spcBef>
              <a:buNone/>
              <a:defRPr sz="1200">
                <a:solidFill>
                  <a:schemeClr val="accent5"/>
                </a:solidFill>
                <a:latin typeface="Gill Sans"/>
                <a:ea typeface="Gill Sans"/>
                <a:cs typeface="Gill Sans"/>
                <a:sym typeface="Gill Sans"/>
              </a:defRPr>
            </a:lvl8pPr>
            <a:lvl9pPr indent="0" lvl="8" marL="0" algn="r">
              <a:spcBef>
                <a:spcPts val="0"/>
              </a:spcBef>
              <a:buNone/>
              <a:defRPr sz="1200">
                <a:solidFill>
                  <a:schemeClr val="accent5"/>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91" name="Google Shape;91;p10"/>
          <p:cNvSpPr txBox="1"/>
          <p:nvPr>
            <p:ph type="title"/>
          </p:nvPr>
        </p:nvSpPr>
        <p:spPr>
          <a:xfrm>
            <a:off x="310152" y="15485"/>
            <a:ext cx="8229600" cy="6936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Clr>
                <a:srgbClr val="95001A"/>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92" name="Google Shape;92;p10"/>
          <p:cNvGrpSpPr/>
          <p:nvPr/>
        </p:nvGrpSpPr>
        <p:grpSpPr>
          <a:xfrm>
            <a:off x="-5079" y="708812"/>
            <a:ext cx="8691895" cy="47487"/>
            <a:chOff x="685800" y="1794746"/>
            <a:chExt cx="7772418" cy="179400"/>
          </a:xfrm>
        </p:grpSpPr>
        <p:sp>
          <p:nvSpPr>
            <p:cNvPr id="93" name="Google Shape;93;p10"/>
            <p:cNvSpPr/>
            <p:nvPr/>
          </p:nvSpPr>
          <p:spPr>
            <a:xfrm>
              <a:off x="685800" y="1794746"/>
              <a:ext cx="1170900" cy="179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bin"/>
                <a:ea typeface="Cabin"/>
                <a:cs typeface="Cabin"/>
                <a:sym typeface="Cabin"/>
              </a:endParaRPr>
            </a:p>
          </p:txBody>
        </p:sp>
        <p:sp>
          <p:nvSpPr>
            <p:cNvPr id="94" name="Google Shape;94;p10"/>
            <p:cNvSpPr/>
            <p:nvPr/>
          </p:nvSpPr>
          <p:spPr>
            <a:xfrm>
              <a:off x="1856619" y="1794746"/>
              <a:ext cx="2206500" cy="1794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sp>
          <p:nvSpPr>
            <p:cNvPr id="95" name="Google Shape;95;p10"/>
            <p:cNvSpPr/>
            <p:nvPr/>
          </p:nvSpPr>
          <p:spPr>
            <a:xfrm>
              <a:off x="4063218" y="1794746"/>
              <a:ext cx="4395000" cy="1794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600">
                <a:solidFill>
                  <a:schemeClr val="lt1"/>
                </a:solidFill>
                <a:latin typeface="Cabin"/>
                <a:ea typeface="Cabin"/>
                <a:cs typeface="Cabin"/>
                <a:sym typeface="Cabin"/>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pic>
        <p:nvPicPr>
          <p:cNvPr descr="1-line-bluetext-colorshield.png" id="6" name="Google Shape;6;p1"/>
          <p:cNvPicPr preferRelativeResize="0"/>
          <p:nvPr/>
        </p:nvPicPr>
        <p:blipFill rotWithShape="1">
          <a:blip r:embed="rId1">
            <a:alphaModFix/>
          </a:blip>
          <a:srcRect b="0" l="0" r="0" t="0"/>
          <a:stretch/>
        </p:blipFill>
        <p:spPr>
          <a:xfrm>
            <a:off x="457200" y="4699003"/>
            <a:ext cx="1809094" cy="347472"/>
          </a:xfrm>
          <a:prstGeom prst="rect">
            <a:avLst/>
          </a:prstGeom>
          <a:noFill/>
          <a:ln>
            <a:noFill/>
          </a:ln>
        </p:spPr>
      </p:pic>
      <p:sp>
        <p:nvSpPr>
          <p:cNvPr id="7" name="Google Shape;7;p1"/>
          <p:cNvSpPr txBox="1"/>
          <p:nvPr>
            <p:ph idx="1" type="body"/>
          </p:nvPr>
        </p:nvSpPr>
        <p:spPr>
          <a:xfrm>
            <a:off x="430464" y="1029708"/>
            <a:ext cx="8229600" cy="3394500"/>
          </a:xfrm>
          <a:prstGeom prst="rect">
            <a:avLst/>
          </a:prstGeom>
          <a:noFill/>
          <a:ln>
            <a:noFill/>
          </a:ln>
        </p:spPr>
        <p:txBody>
          <a:bodyPr anchorCtr="0" anchor="t" bIns="45700" lIns="91425" spcFirstLastPara="1" rIns="91425" wrap="square" tIns="45700">
            <a:noAutofit/>
          </a:bodyPr>
          <a:lstStyle>
            <a:lvl1pPr indent="-406400" lvl="0" marL="457200" marR="0" rtl="0" algn="l">
              <a:spcBef>
                <a:spcPts val="560"/>
              </a:spcBef>
              <a:spcAft>
                <a:spcPts val="0"/>
              </a:spcAft>
              <a:buClr>
                <a:schemeClr val="dk1"/>
              </a:buClr>
              <a:buSzPts val="2800"/>
              <a:buFont typeface="Arial"/>
              <a:buChar char="•"/>
              <a:defRPr b="0" i="0" sz="2800" u="none" cap="none" strike="noStrike">
                <a:solidFill>
                  <a:schemeClr val="accent6"/>
                </a:solidFill>
                <a:latin typeface="Gill Sans"/>
                <a:ea typeface="Gill Sans"/>
                <a:cs typeface="Gill Sans"/>
                <a:sym typeface="Gill Sans"/>
              </a:defRPr>
            </a:lvl1pPr>
            <a:lvl2pPr indent="-381000" lvl="1" marL="914400" marR="0" rtl="0" algn="l">
              <a:spcBef>
                <a:spcPts val="480"/>
              </a:spcBef>
              <a:spcAft>
                <a:spcPts val="0"/>
              </a:spcAft>
              <a:buClr>
                <a:schemeClr val="dk1"/>
              </a:buClr>
              <a:buSzPts val="2400"/>
              <a:buFont typeface="Arial"/>
              <a:buChar char="–"/>
              <a:defRPr b="0" i="0" sz="2400" u="none" cap="none" strike="noStrike">
                <a:solidFill>
                  <a:schemeClr val="accent6"/>
                </a:solidFill>
                <a:latin typeface="Gill Sans"/>
                <a:ea typeface="Gill Sans"/>
                <a:cs typeface="Gill Sans"/>
                <a:sym typeface="Gill Sans"/>
              </a:defRPr>
            </a:lvl2pPr>
            <a:lvl3pPr indent="-355600" lvl="2" marL="1371600" marR="0" rtl="0" algn="l">
              <a:spcBef>
                <a:spcPts val="400"/>
              </a:spcBef>
              <a:spcAft>
                <a:spcPts val="0"/>
              </a:spcAft>
              <a:buClr>
                <a:schemeClr val="dk1"/>
              </a:buClr>
              <a:buSzPts val="2000"/>
              <a:buFont typeface="Arial"/>
              <a:buChar char="•"/>
              <a:defRPr b="0" i="0" sz="2000" u="none" cap="none" strike="noStrike">
                <a:solidFill>
                  <a:schemeClr val="accent6"/>
                </a:solidFill>
                <a:latin typeface="Gill Sans"/>
                <a:ea typeface="Gill Sans"/>
                <a:cs typeface="Gill Sans"/>
                <a:sym typeface="Gill Sans"/>
              </a:defRPr>
            </a:lvl3pPr>
            <a:lvl4pPr indent="-342900" lvl="3" marL="1828800" marR="0" rtl="0" algn="l">
              <a:spcBef>
                <a:spcPts val="360"/>
              </a:spcBef>
              <a:spcAft>
                <a:spcPts val="0"/>
              </a:spcAft>
              <a:buClr>
                <a:schemeClr val="dk1"/>
              </a:buClr>
              <a:buSzPts val="1800"/>
              <a:buFont typeface="Arial"/>
              <a:buChar char="–"/>
              <a:defRPr b="0" i="0" sz="1800" u="none" cap="none" strike="noStrike">
                <a:solidFill>
                  <a:schemeClr val="accent6"/>
                </a:solidFill>
                <a:latin typeface="Gill Sans"/>
                <a:ea typeface="Gill Sans"/>
                <a:cs typeface="Gill Sans"/>
                <a:sym typeface="Gill Sans"/>
              </a:defRPr>
            </a:lvl4pPr>
            <a:lvl5pPr indent="-342900" lvl="4" marL="2286000" marR="0" rtl="0" algn="l">
              <a:spcBef>
                <a:spcPts val="360"/>
              </a:spcBef>
              <a:spcAft>
                <a:spcPts val="0"/>
              </a:spcAft>
              <a:buClr>
                <a:schemeClr val="dk1"/>
              </a:buClr>
              <a:buSzPts val="1800"/>
              <a:buFont typeface="Arial"/>
              <a:buChar char="»"/>
              <a:defRPr b="0" i="0" sz="1800" u="none" cap="none" strike="noStrike">
                <a:solidFill>
                  <a:schemeClr val="accent6"/>
                </a:solidFill>
                <a:latin typeface="Gill Sans"/>
                <a:ea typeface="Gill Sans"/>
                <a:cs typeface="Gill Sans"/>
                <a:sym typeface="Gill Sans"/>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bin"/>
                <a:ea typeface="Cabin"/>
                <a:cs typeface="Cabin"/>
                <a:sym typeface="Cabin"/>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bin"/>
                <a:ea typeface="Cabin"/>
                <a:cs typeface="Cabin"/>
                <a:sym typeface="Cabin"/>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bin"/>
                <a:ea typeface="Cabin"/>
                <a:cs typeface="Cabin"/>
                <a:sym typeface="Cabin"/>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bin"/>
                <a:ea typeface="Cabin"/>
                <a:cs typeface="Cabin"/>
                <a:sym typeface="Cabin"/>
              </a:defRPr>
            </a:lvl9pPr>
          </a:lstStyle>
          <a:p/>
        </p:txBody>
      </p:sp>
      <p:sp>
        <p:nvSpPr>
          <p:cNvPr id="8" name="Google Shape;8;p1"/>
          <p:cNvSpPr txBox="1"/>
          <p:nvPr>
            <p:ph idx="11" type="ftr"/>
          </p:nvPr>
        </p:nvSpPr>
        <p:spPr>
          <a:xfrm>
            <a:off x="3124200" y="4767264"/>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94"/>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Cabin"/>
                <a:ea typeface="Cabin"/>
                <a:cs typeface="Cabin"/>
                <a:sym typeface="Cabin"/>
              </a:defRPr>
            </a:lvl2pPr>
            <a:lvl3pPr lvl="2" marR="0" rtl="0" algn="l">
              <a:spcBef>
                <a:spcPts val="0"/>
              </a:spcBef>
              <a:spcAft>
                <a:spcPts val="0"/>
              </a:spcAft>
              <a:buSzPts val="1400"/>
              <a:buNone/>
              <a:defRPr b="0" i="0" sz="1800" u="none" cap="none" strike="noStrike">
                <a:solidFill>
                  <a:schemeClr val="dk1"/>
                </a:solidFill>
                <a:latin typeface="Cabin"/>
                <a:ea typeface="Cabin"/>
                <a:cs typeface="Cabin"/>
                <a:sym typeface="Cabin"/>
              </a:defRPr>
            </a:lvl3pPr>
            <a:lvl4pPr lvl="3" marR="0" rtl="0" algn="l">
              <a:spcBef>
                <a:spcPts val="0"/>
              </a:spcBef>
              <a:spcAft>
                <a:spcPts val="0"/>
              </a:spcAft>
              <a:buSzPts val="1400"/>
              <a:buNone/>
              <a:defRPr b="0" i="0" sz="1800" u="none" cap="none" strike="noStrike">
                <a:solidFill>
                  <a:schemeClr val="dk1"/>
                </a:solidFill>
                <a:latin typeface="Cabin"/>
                <a:ea typeface="Cabin"/>
                <a:cs typeface="Cabin"/>
                <a:sym typeface="Cabin"/>
              </a:defRPr>
            </a:lvl4pPr>
            <a:lvl5pPr lvl="4" marR="0" rtl="0" algn="l">
              <a:spcBef>
                <a:spcPts val="0"/>
              </a:spcBef>
              <a:spcAft>
                <a:spcPts val="0"/>
              </a:spcAft>
              <a:buSzPts val="1400"/>
              <a:buNone/>
              <a:defRPr b="0" i="0" sz="1800" u="none" cap="none" strike="noStrike">
                <a:solidFill>
                  <a:schemeClr val="dk1"/>
                </a:solidFill>
                <a:latin typeface="Cabin"/>
                <a:ea typeface="Cabin"/>
                <a:cs typeface="Cabin"/>
                <a:sym typeface="Cabin"/>
              </a:defRPr>
            </a:lvl5pPr>
            <a:lvl6pPr lvl="5" marR="0" rtl="0" algn="l">
              <a:spcBef>
                <a:spcPts val="0"/>
              </a:spcBef>
              <a:spcAft>
                <a:spcPts val="0"/>
              </a:spcAft>
              <a:buSzPts val="1400"/>
              <a:buNone/>
              <a:defRPr b="0" i="0" sz="1800" u="none" cap="none" strike="noStrike">
                <a:solidFill>
                  <a:schemeClr val="dk1"/>
                </a:solidFill>
                <a:latin typeface="Cabin"/>
                <a:ea typeface="Cabin"/>
                <a:cs typeface="Cabin"/>
                <a:sym typeface="Cabin"/>
              </a:defRPr>
            </a:lvl6pPr>
            <a:lvl7pPr lvl="6" marR="0" rtl="0" algn="l">
              <a:spcBef>
                <a:spcPts val="0"/>
              </a:spcBef>
              <a:spcAft>
                <a:spcPts val="0"/>
              </a:spcAft>
              <a:buSzPts val="1400"/>
              <a:buNone/>
              <a:defRPr b="0" i="0" sz="1800" u="none" cap="none" strike="noStrike">
                <a:solidFill>
                  <a:schemeClr val="dk1"/>
                </a:solidFill>
                <a:latin typeface="Cabin"/>
                <a:ea typeface="Cabin"/>
                <a:cs typeface="Cabin"/>
                <a:sym typeface="Cabin"/>
              </a:defRPr>
            </a:lvl7pPr>
            <a:lvl8pPr lvl="7" marR="0" rtl="0" algn="l">
              <a:spcBef>
                <a:spcPts val="0"/>
              </a:spcBef>
              <a:spcAft>
                <a:spcPts val="0"/>
              </a:spcAft>
              <a:buSzPts val="1400"/>
              <a:buNone/>
              <a:defRPr b="0" i="0" sz="1800" u="none" cap="none" strike="noStrike">
                <a:solidFill>
                  <a:schemeClr val="dk1"/>
                </a:solidFill>
                <a:latin typeface="Cabin"/>
                <a:ea typeface="Cabin"/>
                <a:cs typeface="Cabin"/>
                <a:sym typeface="Cabin"/>
              </a:defRPr>
            </a:lvl8pPr>
            <a:lvl9pPr lvl="8" marR="0" rtl="0" algn="l">
              <a:spcBef>
                <a:spcPts val="0"/>
              </a:spcBef>
              <a:spcAft>
                <a:spcPts val="0"/>
              </a:spcAft>
              <a:buSzPts val="1400"/>
              <a:buNone/>
              <a:defRPr b="0" i="0" sz="1800" u="none" cap="none" strike="noStrike">
                <a:solidFill>
                  <a:schemeClr val="dk1"/>
                </a:solidFill>
                <a:latin typeface="Cabin"/>
                <a:ea typeface="Cabin"/>
                <a:cs typeface="Cabin"/>
                <a:sym typeface="Cabin"/>
              </a:defRPr>
            </a:lvl9pPr>
          </a:lstStyle>
          <a:p/>
        </p:txBody>
      </p:sp>
      <p:sp>
        <p:nvSpPr>
          <p:cNvPr id="9" name="Google Shape;9;p1"/>
          <p:cNvSpPr txBox="1"/>
          <p:nvPr>
            <p:ph idx="12" type="sldNum"/>
          </p:nvPr>
        </p:nvSpPr>
        <p:spPr>
          <a:xfrm>
            <a:off x="6553200" y="4767264"/>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94"/>
                </a:solidFill>
                <a:latin typeface="Gill Sans"/>
                <a:ea typeface="Gill Sans"/>
                <a:cs typeface="Gill Sans"/>
                <a:sym typeface="Gill Sans"/>
              </a:defRPr>
            </a:lvl1pPr>
            <a:lvl2pPr indent="0" lvl="1" marL="0" marR="0" rtl="0" algn="r">
              <a:spcBef>
                <a:spcPts val="0"/>
              </a:spcBef>
              <a:buNone/>
              <a:defRPr b="0" i="0" sz="1200" u="none" cap="none" strike="noStrike">
                <a:solidFill>
                  <a:srgbClr val="888894"/>
                </a:solidFill>
                <a:latin typeface="Gill Sans"/>
                <a:ea typeface="Gill Sans"/>
                <a:cs typeface="Gill Sans"/>
                <a:sym typeface="Gill Sans"/>
              </a:defRPr>
            </a:lvl2pPr>
            <a:lvl3pPr indent="0" lvl="2" marL="0" marR="0" rtl="0" algn="r">
              <a:spcBef>
                <a:spcPts val="0"/>
              </a:spcBef>
              <a:buNone/>
              <a:defRPr b="0" i="0" sz="1200" u="none" cap="none" strike="noStrike">
                <a:solidFill>
                  <a:srgbClr val="888894"/>
                </a:solidFill>
                <a:latin typeface="Gill Sans"/>
                <a:ea typeface="Gill Sans"/>
                <a:cs typeface="Gill Sans"/>
                <a:sym typeface="Gill Sans"/>
              </a:defRPr>
            </a:lvl3pPr>
            <a:lvl4pPr indent="0" lvl="3" marL="0" marR="0" rtl="0" algn="r">
              <a:spcBef>
                <a:spcPts val="0"/>
              </a:spcBef>
              <a:buNone/>
              <a:defRPr b="0" i="0" sz="1200" u="none" cap="none" strike="noStrike">
                <a:solidFill>
                  <a:srgbClr val="888894"/>
                </a:solidFill>
                <a:latin typeface="Gill Sans"/>
                <a:ea typeface="Gill Sans"/>
                <a:cs typeface="Gill Sans"/>
                <a:sym typeface="Gill Sans"/>
              </a:defRPr>
            </a:lvl4pPr>
            <a:lvl5pPr indent="0" lvl="4" marL="0" marR="0" rtl="0" algn="r">
              <a:spcBef>
                <a:spcPts val="0"/>
              </a:spcBef>
              <a:buNone/>
              <a:defRPr b="0" i="0" sz="1200" u="none" cap="none" strike="noStrike">
                <a:solidFill>
                  <a:srgbClr val="888894"/>
                </a:solidFill>
                <a:latin typeface="Gill Sans"/>
                <a:ea typeface="Gill Sans"/>
                <a:cs typeface="Gill Sans"/>
                <a:sym typeface="Gill Sans"/>
              </a:defRPr>
            </a:lvl5pPr>
            <a:lvl6pPr indent="0" lvl="5" marL="0" marR="0" rtl="0" algn="r">
              <a:spcBef>
                <a:spcPts val="0"/>
              </a:spcBef>
              <a:buNone/>
              <a:defRPr b="0" i="0" sz="1200" u="none" cap="none" strike="noStrike">
                <a:solidFill>
                  <a:srgbClr val="888894"/>
                </a:solidFill>
                <a:latin typeface="Gill Sans"/>
                <a:ea typeface="Gill Sans"/>
                <a:cs typeface="Gill Sans"/>
                <a:sym typeface="Gill Sans"/>
              </a:defRPr>
            </a:lvl6pPr>
            <a:lvl7pPr indent="0" lvl="6" marL="0" marR="0" rtl="0" algn="r">
              <a:spcBef>
                <a:spcPts val="0"/>
              </a:spcBef>
              <a:buNone/>
              <a:defRPr b="0" i="0" sz="1200" u="none" cap="none" strike="noStrike">
                <a:solidFill>
                  <a:srgbClr val="888894"/>
                </a:solidFill>
                <a:latin typeface="Gill Sans"/>
                <a:ea typeface="Gill Sans"/>
                <a:cs typeface="Gill Sans"/>
                <a:sym typeface="Gill Sans"/>
              </a:defRPr>
            </a:lvl7pPr>
            <a:lvl8pPr indent="0" lvl="7" marL="0" marR="0" rtl="0" algn="r">
              <a:spcBef>
                <a:spcPts val="0"/>
              </a:spcBef>
              <a:buNone/>
              <a:defRPr b="0" i="0" sz="1200" u="none" cap="none" strike="noStrike">
                <a:solidFill>
                  <a:srgbClr val="888894"/>
                </a:solidFill>
                <a:latin typeface="Gill Sans"/>
                <a:ea typeface="Gill Sans"/>
                <a:cs typeface="Gill Sans"/>
                <a:sym typeface="Gill Sans"/>
              </a:defRPr>
            </a:lvl8pPr>
            <a:lvl9pPr indent="0" lvl="8" marL="0" marR="0" rtl="0" algn="r">
              <a:spcBef>
                <a:spcPts val="0"/>
              </a:spcBef>
              <a:buNone/>
              <a:defRPr b="0" i="0" sz="1200" u="none" cap="none" strike="noStrike">
                <a:solidFill>
                  <a:srgbClr val="888894"/>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0" name="Google Shape;10;p1"/>
          <p:cNvSpPr txBox="1"/>
          <p:nvPr>
            <p:ph type="title"/>
          </p:nvPr>
        </p:nvSpPr>
        <p:spPr>
          <a:xfrm>
            <a:off x="323520" y="-19089"/>
            <a:ext cx="8229600" cy="7278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rgbClr val="95001A"/>
              </a:buClr>
              <a:buSzPts val="3600"/>
              <a:buFont typeface="Gill Sans"/>
              <a:buNone/>
              <a:defRPr b="0" i="0" sz="3600" u="none" cap="none" strike="noStrike">
                <a:solidFill>
                  <a:srgbClr val="95001A"/>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drive.google.com/file/d/1V5Sl4VrGlOBi5-9NyC1UUM7upF2YHwC-/view" TargetMode="Externa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hyperlink" Target="http://drive.google.com/file/d/1QgeLRtpev8mxliAUxbIi-7tEj9_PrFQK/view" TargetMode="Externa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hyperlink" Target="http://drive.google.com/file/d/1i5HdFVwvGoesd3Wt-BTjCfLdfJ2zEDmq/view" TargetMode="External"/><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hyperlink" Target="http://drive.google.com/file/d/1XygmFu85juU2Vv5gKsJF0n_lwHdhzrJ9/view" TargetMode="External"/><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9"/>
          <p:cNvSpPr txBox="1"/>
          <p:nvPr>
            <p:ph type="ctrTitle"/>
          </p:nvPr>
        </p:nvSpPr>
        <p:spPr>
          <a:xfrm>
            <a:off x="958151" y="1073526"/>
            <a:ext cx="7397100" cy="17472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
              <a:t>CIS 581 Project</a:t>
            </a:r>
            <a:br>
              <a:rPr lang="en"/>
            </a:br>
            <a:r>
              <a:rPr lang="en"/>
              <a:t>Face Swapping between Videos</a:t>
            </a:r>
            <a:endParaRPr/>
          </a:p>
        </p:txBody>
      </p:sp>
      <p:sp>
        <p:nvSpPr>
          <p:cNvPr id="208" name="Google Shape;208;p19"/>
          <p:cNvSpPr txBox="1"/>
          <p:nvPr>
            <p:ph idx="1" type="subTitle"/>
          </p:nvPr>
        </p:nvSpPr>
        <p:spPr>
          <a:xfrm>
            <a:off x="958151" y="3255792"/>
            <a:ext cx="7397100" cy="658200"/>
          </a:xfrm>
          <a:prstGeom prst="rect">
            <a:avLst/>
          </a:prstGeom>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n" sz="1800"/>
              <a:t>Team  Number   </a:t>
            </a:r>
            <a:r>
              <a:rPr b="1" lang="en" sz="1800"/>
              <a:t> </a:t>
            </a:r>
            <a:r>
              <a:rPr b="1" lang="en" sz="1800"/>
              <a:t>: </a:t>
            </a:r>
            <a:r>
              <a:rPr lang="en" sz="1800"/>
              <a:t>5</a:t>
            </a:r>
            <a:r>
              <a:rPr b="1" lang="en" sz="1800"/>
              <a:t>  </a:t>
            </a:r>
            <a:endParaRPr b="1" sz="1800"/>
          </a:p>
          <a:p>
            <a:pPr indent="0" lvl="0" marL="0" marR="0" rtl="0" algn="just">
              <a:lnSpc>
                <a:spcPct val="115000"/>
              </a:lnSpc>
              <a:spcBef>
                <a:spcPts val="0"/>
              </a:spcBef>
              <a:spcAft>
                <a:spcPts val="0"/>
              </a:spcAft>
              <a:buNone/>
            </a:pPr>
            <a:r>
              <a:rPr b="1" lang="en" sz="1800"/>
              <a:t>Team Members</a:t>
            </a:r>
            <a:r>
              <a:rPr b="1" lang="en" sz="1800"/>
              <a:t> </a:t>
            </a:r>
            <a:r>
              <a:rPr b="1" lang="en" sz="1800"/>
              <a:t>:</a:t>
            </a:r>
            <a:r>
              <a:rPr lang="en" sz="1800"/>
              <a:t> Caren Jerome, Sharanya Venkat, Neha Dohare, Malathy Nagalakshmi, Pooja Dattatri, Revathi </a:t>
            </a:r>
            <a:r>
              <a:rPr lang="en" sz="1800"/>
              <a:t>Vijayaraghavan</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8"/>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Result</a:t>
            </a:r>
            <a:endParaRPr/>
          </a:p>
        </p:txBody>
      </p:sp>
      <p:pic>
        <p:nvPicPr>
          <p:cNvPr id="283" name="Google Shape;283;p28" title="face2_on_video1_frank_underwood.mp4">
            <a:hlinkClick r:id="rId3"/>
          </p:cNvPr>
          <p:cNvPicPr preferRelativeResize="0"/>
          <p:nvPr/>
        </p:nvPicPr>
        <p:blipFill>
          <a:blip r:embed="rId4">
            <a:alphaModFix/>
          </a:blip>
          <a:stretch>
            <a:fillRect/>
          </a:stretch>
        </p:blipFill>
        <p:spPr>
          <a:xfrm>
            <a:off x="1480413" y="1008775"/>
            <a:ext cx="6183174" cy="3478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9"/>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Result</a:t>
            </a:r>
            <a:endParaRPr/>
          </a:p>
        </p:txBody>
      </p:sp>
      <p:pic>
        <p:nvPicPr>
          <p:cNvPr id="289" name="Google Shape;289;p29" title="face1_on_video2_frank_underwood.mp4">
            <a:hlinkClick r:id="rId3"/>
          </p:cNvPr>
          <p:cNvPicPr preferRelativeResize="0"/>
          <p:nvPr/>
        </p:nvPicPr>
        <p:blipFill>
          <a:blip r:embed="rId4">
            <a:alphaModFix/>
          </a:blip>
          <a:stretch>
            <a:fillRect/>
          </a:stretch>
        </p:blipFill>
        <p:spPr>
          <a:xfrm>
            <a:off x="1443550" y="1003113"/>
            <a:ext cx="6203450" cy="34894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0"/>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Extra Credit </a:t>
            </a:r>
            <a:endParaRPr/>
          </a:p>
        </p:txBody>
      </p:sp>
      <p:sp>
        <p:nvSpPr>
          <p:cNvPr id="295" name="Google Shape;295;p30"/>
          <p:cNvSpPr txBox="1"/>
          <p:nvPr>
            <p:ph idx="1" type="body"/>
          </p:nvPr>
        </p:nvSpPr>
        <p:spPr>
          <a:xfrm>
            <a:off x="430464" y="902369"/>
            <a:ext cx="8229600" cy="36909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lang="en" sz="2300"/>
              <a:t>We also </a:t>
            </a:r>
            <a:r>
              <a:rPr lang="en" sz="2300"/>
              <a:t>successfully</a:t>
            </a:r>
            <a:r>
              <a:rPr lang="en" sz="2300"/>
              <a:t> </a:t>
            </a:r>
            <a:r>
              <a:rPr lang="en" sz="2300"/>
              <a:t>performed</a:t>
            </a:r>
            <a:r>
              <a:rPr lang="en" sz="2300"/>
              <a:t> </a:t>
            </a:r>
            <a:r>
              <a:rPr lang="en" sz="2300">
                <a:solidFill>
                  <a:schemeClr val="accent3"/>
                </a:solidFill>
              </a:rPr>
              <a:t>Face Swapping within a single video</a:t>
            </a:r>
            <a:endParaRPr sz="2300">
              <a:solidFill>
                <a:schemeClr val="accent3"/>
              </a:solidFill>
            </a:endParaRPr>
          </a:p>
          <a:p>
            <a:pPr indent="-368300" lvl="0" marL="457200" rtl="0" algn="l">
              <a:spcBef>
                <a:spcPts val="360"/>
              </a:spcBef>
              <a:spcAft>
                <a:spcPts val="0"/>
              </a:spcAft>
              <a:buSzPts val="2200"/>
              <a:buChar char="•"/>
            </a:pPr>
            <a:r>
              <a:rPr lang="en" sz="2200"/>
              <a:t>The basic flow of the algorithm remains the same as discussed before. </a:t>
            </a:r>
            <a:endParaRPr sz="2200"/>
          </a:p>
          <a:p>
            <a:pPr indent="-368300" lvl="0" marL="457200" rtl="0" algn="l">
              <a:spcBef>
                <a:spcPts val="0"/>
              </a:spcBef>
              <a:spcAft>
                <a:spcPts val="0"/>
              </a:spcAft>
              <a:buSzPts val="2200"/>
              <a:buChar char="•"/>
            </a:pPr>
            <a:r>
              <a:rPr lang="en" sz="2200"/>
              <a:t>We run the facial landmark detection algorithm, and if two faces are </a:t>
            </a:r>
            <a:r>
              <a:rPr lang="en" sz="2200"/>
              <a:t>detected</a:t>
            </a:r>
            <a:r>
              <a:rPr lang="en" sz="2200"/>
              <a:t> in a single frame, we know we have to swap two faces in the same </a:t>
            </a:r>
            <a:r>
              <a:rPr lang="en" sz="2200"/>
              <a:t>video</a:t>
            </a:r>
            <a:r>
              <a:rPr lang="en" sz="2200"/>
              <a:t>.</a:t>
            </a:r>
            <a:endParaRPr sz="2200"/>
          </a:p>
          <a:p>
            <a:pPr indent="-368300" lvl="0" marL="457200" rtl="0" algn="l">
              <a:spcBef>
                <a:spcPts val="0"/>
              </a:spcBef>
              <a:spcAft>
                <a:spcPts val="0"/>
              </a:spcAft>
              <a:buSzPts val="2200"/>
              <a:buChar char="•"/>
            </a:pPr>
            <a:r>
              <a:rPr lang="en" sz="2200"/>
              <a:t>Although the entire procedure remains the same, there were modifications to be made in the triangulation and blending steps such that one single frame with the swapped faces was returned.</a:t>
            </a:r>
            <a:endParaRPr sz="2200"/>
          </a:p>
          <a:p>
            <a:pPr indent="0" lvl="0" marL="0" rtl="0" algn="l">
              <a:spcBef>
                <a:spcPts val="360"/>
              </a:spcBef>
              <a:spcAft>
                <a:spcPts val="0"/>
              </a:spcAft>
              <a:buNone/>
            </a:pPr>
            <a:r>
              <a:t/>
            </a:r>
            <a:endParaRPr sz="2300"/>
          </a:p>
          <a:p>
            <a:pPr indent="0" lvl="0" marL="0" rtl="0" algn="l">
              <a:spcBef>
                <a:spcPts val="360"/>
              </a:spcBef>
              <a:spcAft>
                <a:spcPts val="0"/>
              </a:spcAft>
              <a:buNone/>
            </a:pPr>
            <a:r>
              <a:t/>
            </a:r>
            <a:endParaRPr sz="2600">
              <a:solidFill>
                <a:schemeClr val="accent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1"/>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Source Video</a:t>
            </a:r>
            <a:endParaRPr/>
          </a:p>
        </p:txBody>
      </p:sp>
      <p:pic>
        <p:nvPicPr>
          <p:cNvPr id="301" name="Google Shape;301;p31" title="same video.mp4">
            <a:hlinkClick r:id="rId3"/>
          </p:cNvPr>
          <p:cNvPicPr preferRelativeResize="0"/>
          <p:nvPr/>
        </p:nvPicPr>
        <p:blipFill>
          <a:blip r:embed="rId4">
            <a:alphaModFix/>
          </a:blip>
          <a:stretch>
            <a:fillRect/>
          </a:stretch>
        </p:blipFill>
        <p:spPr>
          <a:xfrm>
            <a:off x="1566600" y="1075775"/>
            <a:ext cx="6010825" cy="3378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2"/>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Result</a:t>
            </a:r>
            <a:endParaRPr/>
          </a:p>
        </p:txBody>
      </p:sp>
      <p:pic>
        <p:nvPicPr>
          <p:cNvPr id="307" name="Google Shape;307;p32" title="same_video_face_swap1.mp4">
            <a:hlinkClick r:id="rId3"/>
          </p:cNvPr>
          <p:cNvPicPr preferRelativeResize="0"/>
          <p:nvPr/>
        </p:nvPicPr>
        <p:blipFill>
          <a:blip r:embed="rId4">
            <a:alphaModFix/>
          </a:blip>
          <a:stretch>
            <a:fillRect/>
          </a:stretch>
        </p:blipFill>
        <p:spPr>
          <a:xfrm>
            <a:off x="1586725" y="1059950"/>
            <a:ext cx="5970550" cy="33584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3"/>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Limitations</a:t>
            </a:r>
            <a:endParaRPr/>
          </a:p>
        </p:txBody>
      </p:sp>
      <p:sp>
        <p:nvSpPr>
          <p:cNvPr id="313" name="Google Shape;313;p33"/>
          <p:cNvSpPr txBox="1"/>
          <p:nvPr>
            <p:ph idx="1" type="body"/>
          </p:nvPr>
        </p:nvSpPr>
        <p:spPr>
          <a:xfrm>
            <a:off x="430464" y="902369"/>
            <a:ext cx="8229600" cy="3690900"/>
          </a:xfrm>
          <a:prstGeom prst="rect">
            <a:avLst/>
          </a:prstGeom>
        </p:spPr>
        <p:txBody>
          <a:bodyPr anchorCtr="0" anchor="ctr" bIns="45700" lIns="91425" spcFirstLastPara="1" rIns="91425" wrap="square" tIns="45700">
            <a:noAutofit/>
          </a:bodyPr>
          <a:lstStyle/>
          <a:p>
            <a:pPr indent="-361950" lvl="0" marL="457200" rtl="0" algn="l">
              <a:spcBef>
                <a:spcPts val="360"/>
              </a:spcBef>
              <a:spcAft>
                <a:spcPts val="0"/>
              </a:spcAft>
              <a:buSzPts val="2100"/>
              <a:buChar char="•"/>
            </a:pPr>
            <a:r>
              <a:rPr lang="en" sz="2100"/>
              <a:t>System produces poor results when full frontal face is not visible for extended periods of time.</a:t>
            </a:r>
            <a:br>
              <a:rPr lang="en" sz="2100"/>
            </a:br>
            <a:endParaRPr sz="2100"/>
          </a:p>
          <a:p>
            <a:pPr indent="-361950" lvl="0" marL="457200" rtl="0" algn="l">
              <a:spcBef>
                <a:spcPts val="0"/>
              </a:spcBef>
              <a:spcAft>
                <a:spcPts val="0"/>
              </a:spcAft>
              <a:buSzPts val="2100"/>
              <a:buChar char="•"/>
            </a:pPr>
            <a:r>
              <a:rPr lang="en" sz="2100"/>
              <a:t>Cannot handle swapping of multiple faces between two or more videos</a:t>
            </a:r>
            <a:endParaRPr sz="2100"/>
          </a:p>
          <a:p>
            <a:pPr indent="0" lvl="0" marL="0" rtl="0" algn="l">
              <a:spcBef>
                <a:spcPts val="36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4"/>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Future Work</a:t>
            </a:r>
            <a:endParaRPr/>
          </a:p>
        </p:txBody>
      </p:sp>
      <p:sp>
        <p:nvSpPr>
          <p:cNvPr id="319" name="Google Shape;319;p34"/>
          <p:cNvSpPr txBox="1"/>
          <p:nvPr>
            <p:ph idx="1" type="body"/>
          </p:nvPr>
        </p:nvSpPr>
        <p:spPr>
          <a:xfrm>
            <a:off x="430464" y="902369"/>
            <a:ext cx="8229600" cy="3894300"/>
          </a:xfrm>
          <a:prstGeom prst="rect">
            <a:avLst/>
          </a:prstGeom>
        </p:spPr>
        <p:txBody>
          <a:bodyPr anchorCtr="0" anchor="ctr" bIns="45700" lIns="91425" spcFirstLastPara="1" rIns="91425" wrap="square" tIns="45700">
            <a:noAutofit/>
          </a:bodyPr>
          <a:lstStyle/>
          <a:p>
            <a:pPr indent="-361950" lvl="0" marL="457200" rtl="0" algn="l">
              <a:spcBef>
                <a:spcPts val="360"/>
              </a:spcBef>
              <a:spcAft>
                <a:spcPts val="0"/>
              </a:spcAft>
              <a:buSzPts val="2100"/>
              <a:buChar char="•"/>
            </a:pPr>
            <a:r>
              <a:rPr lang="en" sz="2100"/>
              <a:t>For videos in which faces move out of view, we could track features more robustly using history of frames</a:t>
            </a:r>
            <a:endParaRPr sz="2100"/>
          </a:p>
          <a:p>
            <a:pPr indent="0" lvl="0" marL="457200" rtl="0" algn="l">
              <a:spcBef>
                <a:spcPts val="360"/>
              </a:spcBef>
              <a:spcAft>
                <a:spcPts val="0"/>
              </a:spcAft>
              <a:buNone/>
            </a:pPr>
            <a:r>
              <a:t/>
            </a:r>
            <a:endParaRPr sz="2100"/>
          </a:p>
          <a:p>
            <a:pPr indent="-361950" lvl="0" marL="457200" rtl="0" algn="l">
              <a:spcBef>
                <a:spcPts val="360"/>
              </a:spcBef>
              <a:spcAft>
                <a:spcPts val="0"/>
              </a:spcAft>
              <a:buSzPts val="2100"/>
              <a:buChar char="•"/>
            </a:pPr>
            <a:r>
              <a:rPr lang="en" sz="2100"/>
              <a:t>We could also try swapping multiple faces in videos, and handle cases like unequal number of faces between </a:t>
            </a:r>
            <a:r>
              <a:rPr lang="en" sz="2100"/>
              <a:t>source</a:t>
            </a:r>
            <a:r>
              <a:rPr lang="en" sz="2100"/>
              <a:t> and target videos</a:t>
            </a:r>
            <a:endParaRPr sz="2100"/>
          </a:p>
          <a:p>
            <a:pPr indent="0" lvl="0" marL="0" rtl="0" algn="l">
              <a:spcBef>
                <a:spcPts val="36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5"/>
          <p:cNvSpPr txBox="1"/>
          <p:nvPr>
            <p:ph idx="1" type="body"/>
          </p:nvPr>
        </p:nvSpPr>
        <p:spPr>
          <a:xfrm>
            <a:off x="228764" y="891169"/>
            <a:ext cx="8229600" cy="3690900"/>
          </a:xfrm>
          <a:prstGeom prst="rect">
            <a:avLst/>
          </a:prstGeom>
        </p:spPr>
        <p:txBody>
          <a:bodyPr anchorCtr="0" anchor="ctr" bIns="45700" lIns="91425" spcFirstLastPara="1" rIns="91425" wrap="square" tIns="45700">
            <a:noAutofit/>
          </a:bodyPr>
          <a:lstStyle/>
          <a:p>
            <a:pPr indent="0" lvl="0" marL="0" rtl="0" algn="ctr">
              <a:spcBef>
                <a:spcPts val="360"/>
              </a:spcBef>
              <a:spcAft>
                <a:spcPts val="0"/>
              </a:spcAft>
              <a:buNone/>
            </a:pPr>
            <a:r>
              <a:rPr lang="en" sz="4300"/>
              <a:t>Thank you</a:t>
            </a:r>
            <a:endParaRPr sz="4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0"/>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Objective</a:t>
            </a:r>
            <a:endParaRPr/>
          </a:p>
        </p:txBody>
      </p:sp>
      <p:sp>
        <p:nvSpPr>
          <p:cNvPr id="214" name="Google Shape;214;p20"/>
          <p:cNvSpPr txBox="1"/>
          <p:nvPr>
            <p:ph idx="1" type="body"/>
          </p:nvPr>
        </p:nvSpPr>
        <p:spPr>
          <a:xfrm>
            <a:off x="457200" y="1373000"/>
            <a:ext cx="8229600" cy="2829300"/>
          </a:xfrm>
          <a:prstGeom prst="rect">
            <a:avLst/>
          </a:prstGeom>
        </p:spPr>
        <p:txBody>
          <a:bodyPr anchorCtr="0" anchor="t" bIns="45700" lIns="91425" spcFirstLastPara="1" rIns="91425" wrap="square" tIns="45700">
            <a:noAutofit/>
          </a:bodyPr>
          <a:lstStyle/>
          <a:p>
            <a:pPr indent="-355600" lvl="0" marL="457200" rtl="0" algn="l">
              <a:spcBef>
                <a:spcPts val="360"/>
              </a:spcBef>
              <a:spcAft>
                <a:spcPts val="0"/>
              </a:spcAft>
              <a:buSzPts val="2000"/>
              <a:buChar char="•"/>
            </a:pPr>
            <a:r>
              <a:rPr b="1" lang="en" sz="2000">
                <a:solidFill>
                  <a:schemeClr val="accent3"/>
                </a:solidFill>
              </a:rPr>
              <a:t>Face swapping </a:t>
            </a:r>
            <a:r>
              <a:rPr lang="en" sz="2000"/>
              <a:t>refers to the task of transferring the source face to the target while maintaining the target’s expressions and environmental context. </a:t>
            </a:r>
            <a:br>
              <a:rPr lang="en" sz="2000"/>
            </a:br>
            <a:endParaRPr sz="2000"/>
          </a:p>
          <a:p>
            <a:pPr indent="-355600" lvl="0" marL="457200" rtl="0" algn="l">
              <a:spcBef>
                <a:spcPts val="0"/>
              </a:spcBef>
              <a:spcAft>
                <a:spcPts val="0"/>
              </a:spcAft>
              <a:buSzPts val="2000"/>
              <a:buChar char="•"/>
            </a:pPr>
            <a:r>
              <a:rPr lang="en" sz="2000"/>
              <a:t>Through this project, we implement an efficient framework for face swapping in videos. </a:t>
            </a:r>
            <a:endParaRPr sz="17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1"/>
          <p:cNvSpPr txBox="1"/>
          <p:nvPr>
            <p:ph type="title"/>
          </p:nvPr>
        </p:nvSpPr>
        <p:spPr>
          <a:xfrm>
            <a:off x="254127" y="10"/>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Overview of Algorithm</a:t>
            </a:r>
            <a:endParaRPr/>
          </a:p>
        </p:txBody>
      </p:sp>
      <p:grpSp>
        <p:nvGrpSpPr>
          <p:cNvPr id="220" name="Google Shape;220;p21"/>
          <p:cNvGrpSpPr/>
          <p:nvPr/>
        </p:nvGrpSpPr>
        <p:grpSpPr>
          <a:xfrm>
            <a:off x="89650" y="1190004"/>
            <a:ext cx="2124909" cy="3094361"/>
            <a:chOff x="0" y="1189989"/>
            <a:chExt cx="2214600" cy="3094361"/>
          </a:xfrm>
        </p:grpSpPr>
        <p:sp>
          <p:nvSpPr>
            <p:cNvPr id="221" name="Google Shape;221;p21"/>
            <p:cNvSpPr/>
            <p:nvPr/>
          </p:nvSpPr>
          <p:spPr>
            <a:xfrm>
              <a:off x="0" y="1189989"/>
              <a:ext cx="2214600" cy="669000"/>
            </a:xfrm>
            <a:prstGeom prst="homePlate">
              <a:avLst>
                <a:gd fmla="val 50000" name="adj"/>
              </a:avLst>
            </a:prstGeom>
            <a:solidFill>
              <a:srgbClr val="80201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Replacement Video Selection</a:t>
              </a:r>
              <a:endParaRPr>
                <a:solidFill>
                  <a:srgbClr val="FFFFFF"/>
                </a:solidFill>
                <a:latin typeface="Roboto"/>
                <a:ea typeface="Roboto"/>
                <a:cs typeface="Roboto"/>
                <a:sym typeface="Roboto"/>
              </a:endParaRPr>
            </a:p>
          </p:txBody>
        </p:sp>
        <p:sp>
          <p:nvSpPr>
            <p:cNvPr id="222" name="Google Shape;222;p21"/>
            <p:cNvSpPr txBox="1"/>
            <p:nvPr/>
          </p:nvSpPr>
          <p:spPr>
            <a:xfrm>
              <a:off x="67225" y="1933850"/>
              <a:ext cx="1737000" cy="2350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For the given dataset of source videos, select appropriate target videos to perform face swapping with.</a:t>
              </a:r>
              <a:endParaRPr sz="1100">
                <a:latin typeface="Roboto"/>
                <a:ea typeface="Roboto"/>
                <a:cs typeface="Roboto"/>
                <a:sym typeface="Roboto"/>
              </a:endParaRPr>
            </a:p>
          </p:txBody>
        </p:sp>
      </p:grpSp>
      <p:grpSp>
        <p:nvGrpSpPr>
          <p:cNvPr id="223" name="Google Shape;223;p21"/>
          <p:cNvGrpSpPr/>
          <p:nvPr/>
        </p:nvGrpSpPr>
        <p:grpSpPr>
          <a:xfrm>
            <a:off x="1602300" y="1189763"/>
            <a:ext cx="2266400" cy="3217863"/>
            <a:chOff x="1635925" y="1189775"/>
            <a:chExt cx="2266400" cy="3217863"/>
          </a:xfrm>
        </p:grpSpPr>
        <p:sp>
          <p:nvSpPr>
            <p:cNvPr id="224" name="Google Shape;224;p21"/>
            <p:cNvSpPr/>
            <p:nvPr/>
          </p:nvSpPr>
          <p:spPr>
            <a:xfrm>
              <a:off x="1838325" y="1189775"/>
              <a:ext cx="2064000" cy="669000"/>
            </a:xfrm>
            <a:prstGeom prst="chevron">
              <a:avLst>
                <a:gd fmla="val 50000" name="adj"/>
              </a:avLst>
            </a:prstGeom>
            <a:solidFill>
              <a:srgbClr val="A72A1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Facial Landmark Detection</a:t>
              </a:r>
              <a:endParaRPr>
                <a:solidFill>
                  <a:srgbClr val="FFFFFF"/>
                </a:solidFill>
                <a:latin typeface="Roboto"/>
                <a:ea typeface="Roboto"/>
                <a:cs typeface="Roboto"/>
                <a:sym typeface="Roboto"/>
              </a:endParaRPr>
            </a:p>
          </p:txBody>
        </p:sp>
        <p:sp>
          <p:nvSpPr>
            <p:cNvPr id="225" name="Google Shape;225;p21"/>
            <p:cNvSpPr txBox="1"/>
            <p:nvPr/>
          </p:nvSpPr>
          <p:spPr>
            <a:xfrm>
              <a:off x="1635925" y="1916138"/>
              <a:ext cx="2064000" cy="2491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Accurately detect faces within a given frame of the video and further proceed to identify the facial landmarks within the detected face. </a:t>
              </a:r>
              <a:br>
                <a:rPr lang="en" sz="1100">
                  <a:latin typeface="Roboto"/>
                  <a:ea typeface="Roboto"/>
                  <a:cs typeface="Roboto"/>
                  <a:sym typeface="Roboto"/>
                </a:rPr>
              </a:b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Facial landmark points are precisely extracted from the face images to allow for efficient swapping of faces while maintaining realism.</a:t>
              </a:r>
              <a:endParaRPr sz="1100">
                <a:latin typeface="Roboto"/>
                <a:ea typeface="Roboto"/>
                <a:cs typeface="Roboto"/>
                <a:sym typeface="Roboto"/>
              </a:endParaRPr>
            </a:p>
          </p:txBody>
        </p:sp>
      </p:grpSp>
      <p:grpSp>
        <p:nvGrpSpPr>
          <p:cNvPr id="226" name="Google Shape;226;p21"/>
          <p:cNvGrpSpPr/>
          <p:nvPr/>
        </p:nvGrpSpPr>
        <p:grpSpPr>
          <a:xfrm>
            <a:off x="3314450" y="1190000"/>
            <a:ext cx="2266500" cy="3217575"/>
            <a:chOff x="3314450" y="1190000"/>
            <a:chExt cx="2266500" cy="3217575"/>
          </a:xfrm>
        </p:grpSpPr>
        <p:sp>
          <p:nvSpPr>
            <p:cNvPr id="227" name="Google Shape;227;p21"/>
            <p:cNvSpPr/>
            <p:nvPr/>
          </p:nvSpPr>
          <p:spPr>
            <a:xfrm>
              <a:off x="3512312" y="1190000"/>
              <a:ext cx="2064000" cy="669000"/>
            </a:xfrm>
            <a:prstGeom prst="chevron">
              <a:avLst>
                <a:gd fmla="val 50000" name="adj"/>
              </a:avLst>
            </a:prstGeom>
            <a:solidFill>
              <a:srgbClr val="B02C2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Stabilisation of Facial Landmarks</a:t>
              </a:r>
              <a:endParaRPr>
                <a:solidFill>
                  <a:srgbClr val="FFFFFF"/>
                </a:solidFill>
                <a:latin typeface="Roboto"/>
                <a:ea typeface="Roboto"/>
                <a:cs typeface="Roboto"/>
                <a:sym typeface="Roboto"/>
              </a:endParaRPr>
            </a:p>
          </p:txBody>
        </p:sp>
        <p:sp>
          <p:nvSpPr>
            <p:cNvPr id="228" name="Google Shape;228;p21"/>
            <p:cNvSpPr txBox="1"/>
            <p:nvPr/>
          </p:nvSpPr>
          <p:spPr>
            <a:xfrm>
              <a:off x="3314450" y="1858775"/>
              <a:ext cx="2266500" cy="2548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Due to continuous motion of pixels in videos, the translational and rotational variances may cause facial landmarks to be unstable. </a:t>
              </a:r>
              <a:br>
                <a:rPr lang="en" sz="1100">
                  <a:latin typeface="Roboto"/>
                  <a:ea typeface="Roboto"/>
                  <a:cs typeface="Roboto"/>
                  <a:sym typeface="Roboto"/>
                </a:rPr>
              </a:b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Few of the points can go missing from the features of the face giving rise to problems in feature estimation, and thus affecting the efficiency of the model and the results. </a:t>
              </a:r>
              <a:endParaRPr sz="1100">
                <a:latin typeface="Roboto"/>
                <a:ea typeface="Roboto"/>
                <a:cs typeface="Roboto"/>
                <a:sym typeface="Roboto"/>
              </a:endParaRPr>
            </a:p>
          </p:txBody>
        </p:sp>
      </p:grpSp>
      <p:grpSp>
        <p:nvGrpSpPr>
          <p:cNvPr id="229" name="Google Shape;229;p21"/>
          <p:cNvGrpSpPr/>
          <p:nvPr/>
        </p:nvGrpSpPr>
        <p:grpSpPr>
          <a:xfrm>
            <a:off x="6874025" y="1189775"/>
            <a:ext cx="2064000" cy="3217850"/>
            <a:chOff x="6874025" y="1189775"/>
            <a:chExt cx="2064000" cy="3217850"/>
          </a:xfrm>
        </p:grpSpPr>
        <p:sp>
          <p:nvSpPr>
            <p:cNvPr id="230" name="Google Shape;230;p21"/>
            <p:cNvSpPr/>
            <p:nvPr/>
          </p:nvSpPr>
          <p:spPr>
            <a:xfrm>
              <a:off x="6874025" y="1189775"/>
              <a:ext cx="2064000" cy="669000"/>
            </a:xfrm>
            <a:prstGeom prst="chevron">
              <a:avLst>
                <a:gd fmla="val 50000" name="adj"/>
              </a:avLst>
            </a:prstGeom>
            <a:solidFill>
              <a:srgbClr val="D83829"/>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Face Swapping</a:t>
              </a:r>
              <a:endParaRPr>
                <a:solidFill>
                  <a:srgbClr val="FFFFFF"/>
                </a:solidFill>
                <a:latin typeface="Roboto"/>
                <a:ea typeface="Roboto"/>
                <a:cs typeface="Roboto"/>
                <a:sym typeface="Roboto"/>
              </a:endParaRPr>
            </a:p>
          </p:txBody>
        </p:sp>
        <p:sp>
          <p:nvSpPr>
            <p:cNvPr id="231" name="Google Shape;231;p21"/>
            <p:cNvSpPr txBox="1"/>
            <p:nvPr/>
          </p:nvSpPr>
          <p:spPr>
            <a:xfrm>
              <a:off x="7149350" y="2057125"/>
              <a:ext cx="1788600" cy="2350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Do affine transformation triangle to triangle. </a:t>
              </a:r>
              <a:endParaRPr sz="1100">
                <a:latin typeface="Roboto"/>
                <a:ea typeface="Roboto"/>
                <a:cs typeface="Roboto"/>
                <a:sym typeface="Roboto"/>
              </a:endParaRPr>
            </a:p>
            <a:p>
              <a:pPr indent="0" lvl="0" marL="457200" rtl="0" algn="l">
                <a:lnSpc>
                  <a:spcPct val="115000"/>
                </a:lnSpc>
                <a:spcBef>
                  <a:spcPts val="0"/>
                </a:spcBef>
                <a:spcAft>
                  <a:spcPts val="0"/>
                </a:spcAft>
                <a:buNone/>
              </a:pPr>
              <a:r>
                <a:t/>
              </a: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Perform seamless blending.</a:t>
              </a:r>
              <a:endParaRPr sz="1100">
                <a:latin typeface="Roboto"/>
                <a:ea typeface="Roboto"/>
                <a:cs typeface="Roboto"/>
                <a:sym typeface="Roboto"/>
              </a:endParaRPr>
            </a:p>
          </p:txBody>
        </p:sp>
      </p:grpSp>
      <p:grpSp>
        <p:nvGrpSpPr>
          <p:cNvPr id="232" name="Google Shape;232;p21"/>
          <p:cNvGrpSpPr/>
          <p:nvPr/>
        </p:nvGrpSpPr>
        <p:grpSpPr>
          <a:xfrm>
            <a:off x="5195350" y="1189775"/>
            <a:ext cx="2064000" cy="3217850"/>
            <a:chOff x="5195350" y="1189775"/>
            <a:chExt cx="2064000" cy="3217850"/>
          </a:xfrm>
        </p:grpSpPr>
        <p:sp>
          <p:nvSpPr>
            <p:cNvPr id="233" name="Google Shape;233;p21"/>
            <p:cNvSpPr/>
            <p:nvPr/>
          </p:nvSpPr>
          <p:spPr>
            <a:xfrm>
              <a:off x="5195350" y="1189775"/>
              <a:ext cx="2064000" cy="669000"/>
            </a:xfrm>
            <a:prstGeom prst="chevron">
              <a:avLst>
                <a:gd fmla="val 50000" name="adj"/>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Feature Extraction</a:t>
              </a:r>
              <a:endParaRPr>
                <a:solidFill>
                  <a:srgbClr val="FFFFFF"/>
                </a:solidFill>
                <a:latin typeface="Roboto"/>
                <a:ea typeface="Roboto"/>
                <a:cs typeface="Roboto"/>
                <a:sym typeface="Roboto"/>
              </a:endParaRPr>
            </a:p>
          </p:txBody>
        </p:sp>
        <p:sp>
          <p:nvSpPr>
            <p:cNvPr id="234" name="Google Shape;234;p21"/>
            <p:cNvSpPr txBox="1"/>
            <p:nvPr/>
          </p:nvSpPr>
          <p:spPr>
            <a:xfrm>
              <a:off x="5320750" y="2057125"/>
              <a:ext cx="1938600" cy="23505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Using the landmarks previously obtained, a convex hull is created that will further serve as indices for both the frames in consideration for swapping.</a:t>
              </a:r>
              <a:br>
                <a:rPr lang="en" sz="1100">
                  <a:latin typeface="Roboto"/>
                  <a:ea typeface="Roboto"/>
                  <a:cs typeface="Roboto"/>
                  <a:sym typeface="Roboto"/>
                </a:rPr>
              </a:br>
              <a:endParaRPr sz="1100">
                <a:latin typeface="Roboto"/>
                <a:ea typeface="Roboto"/>
                <a:cs typeface="Roboto"/>
                <a:sym typeface="Roboto"/>
              </a:endParaRPr>
            </a:p>
            <a:p>
              <a:pPr indent="-298450" lvl="0" marL="457200" rtl="0" algn="l">
                <a:lnSpc>
                  <a:spcPct val="115000"/>
                </a:lnSpc>
                <a:spcBef>
                  <a:spcPts val="0"/>
                </a:spcBef>
                <a:spcAft>
                  <a:spcPts val="0"/>
                </a:spcAft>
                <a:buSzPts val="1100"/>
                <a:buFont typeface="Roboto"/>
                <a:buChar char="●"/>
              </a:pPr>
              <a:r>
                <a:rPr lang="en" sz="1100">
                  <a:latin typeface="Roboto"/>
                  <a:ea typeface="Roboto"/>
                  <a:cs typeface="Roboto"/>
                  <a:sym typeface="Roboto"/>
                </a:rPr>
                <a:t>A Delaunay Triangulation is then generated for the convex hull.</a:t>
              </a:r>
              <a:endParaRPr sz="1100">
                <a:latin typeface="Roboto"/>
                <a:ea typeface="Roboto"/>
                <a:cs typeface="Roboto"/>
                <a:sym typeface="Roboto"/>
              </a:endParaRPr>
            </a:p>
            <a:p>
              <a:pPr indent="0" lvl="0" marL="457200" rtl="0" algn="l">
                <a:lnSpc>
                  <a:spcPct val="115000"/>
                </a:lnSpc>
                <a:spcBef>
                  <a:spcPts val="0"/>
                </a:spcBef>
                <a:spcAft>
                  <a:spcPts val="0"/>
                </a:spcAft>
                <a:buNone/>
              </a:pPr>
              <a:r>
                <a:t/>
              </a:r>
              <a:endParaRPr sz="1100">
                <a:latin typeface="Roboto"/>
                <a:ea typeface="Roboto"/>
                <a:cs typeface="Roboto"/>
                <a:sym typeface="Robot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2"/>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Ad hoc Solutions to Edge Cases </a:t>
            </a:r>
            <a:endParaRPr/>
          </a:p>
        </p:txBody>
      </p:sp>
      <p:sp>
        <p:nvSpPr>
          <p:cNvPr id="240" name="Google Shape;240;p22"/>
          <p:cNvSpPr txBox="1"/>
          <p:nvPr>
            <p:ph idx="1" type="body"/>
          </p:nvPr>
        </p:nvSpPr>
        <p:spPr>
          <a:xfrm>
            <a:off x="430475" y="902375"/>
            <a:ext cx="8298900" cy="3781800"/>
          </a:xfrm>
          <a:prstGeom prst="rect">
            <a:avLst/>
          </a:prstGeom>
        </p:spPr>
        <p:txBody>
          <a:bodyPr anchorCtr="0" anchor="t" bIns="45700" lIns="91425" spcFirstLastPara="1" rIns="91425" wrap="square" tIns="45700">
            <a:noAutofit/>
          </a:bodyPr>
          <a:lstStyle/>
          <a:p>
            <a:pPr indent="-355600" lvl="0" marL="457200" rtl="0" algn="l">
              <a:spcBef>
                <a:spcPts val="360"/>
              </a:spcBef>
              <a:spcAft>
                <a:spcPts val="0"/>
              </a:spcAft>
              <a:buSzPts val="2000"/>
              <a:buChar char="•"/>
            </a:pPr>
            <a:r>
              <a:rPr lang="en" sz="2000"/>
              <a:t>We handle the challenges related to </a:t>
            </a:r>
            <a:endParaRPr sz="2000"/>
          </a:p>
          <a:p>
            <a:pPr indent="-355600" lvl="1" marL="914400" rtl="0" algn="l">
              <a:spcBef>
                <a:spcPts val="0"/>
              </a:spcBef>
              <a:spcAft>
                <a:spcPts val="0"/>
              </a:spcAft>
              <a:buSzPts val="2000"/>
              <a:buChar char="–"/>
            </a:pPr>
            <a:r>
              <a:rPr lang="en" sz="2000"/>
              <a:t>Preservation of emotions.</a:t>
            </a:r>
            <a:endParaRPr sz="2000"/>
          </a:p>
          <a:p>
            <a:pPr indent="-355600" lvl="1" marL="914400" rtl="0" algn="l">
              <a:spcBef>
                <a:spcPts val="0"/>
              </a:spcBef>
              <a:spcAft>
                <a:spcPts val="0"/>
              </a:spcAft>
              <a:buSzPts val="2000"/>
              <a:buChar char="–"/>
            </a:pPr>
            <a:r>
              <a:rPr lang="en" sz="2000"/>
              <a:t>Varying exposure, lighting and shadows - using CLAHE (Contrast limited Adaptive Histogram Equalization)</a:t>
            </a:r>
            <a:endParaRPr sz="2000"/>
          </a:p>
          <a:p>
            <a:pPr indent="-355600" lvl="1" marL="914400" rtl="0" algn="l">
              <a:spcBef>
                <a:spcPts val="0"/>
              </a:spcBef>
              <a:spcAft>
                <a:spcPts val="0"/>
              </a:spcAft>
              <a:buSzPts val="2000"/>
              <a:buChar char="–"/>
            </a:pPr>
            <a:r>
              <a:rPr lang="en" sz="2000"/>
              <a:t>Keeping track of the difference in the number of frames of the two videos - the last frame from the shorter video will be utilised to populate the frames until the last frame from the longer video is reached.</a:t>
            </a:r>
            <a:br>
              <a:rPr lang="en" sz="2000"/>
            </a:br>
            <a:endParaRPr sz="2000"/>
          </a:p>
          <a:p>
            <a:pPr indent="-355600" lvl="0" marL="457200" rtl="0" algn="l">
              <a:spcBef>
                <a:spcPts val="0"/>
              </a:spcBef>
              <a:spcAft>
                <a:spcPts val="0"/>
              </a:spcAft>
              <a:buSzPts val="2000"/>
              <a:buChar char="•"/>
            </a:pPr>
            <a:r>
              <a:rPr lang="en" sz="2000"/>
              <a:t>We achieve a good level of video-realism on a variety of human faces with different identities, ethnicities, skin colors, and expressions.</a:t>
            </a:r>
            <a:r>
              <a:rPr lang="en" sz="2000">
                <a:solidFill>
                  <a:srgbClr val="000000"/>
                </a:solidFill>
              </a:rPr>
              <a:t> </a:t>
            </a:r>
            <a:br>
              <a:rPr lang="en" sz="2000">
                <a:solidFill>
                  <a:srgbClr val="000000"/>
                </a:solidFill>
              </a:rPr>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3"/>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Results</a:t>
            </a:r>
            <a:endParaRPr/>
          </a:p>
        </p:txBody>
      </p:sp>
      <p:sp>
        <p:nvSpPr>
          <p:cNvPr id="246" name="Google Shape;246;p23"/>
          <p:cNvSpPr txBox="1"/>
          <p:nvPr>
            <p:ph idx="1" type="body"/>
          </p:nvPr>
        </p:nvSpPr>
        <p:spPr>
          <a:xfrm>
            <a:off x="5894300" y="930950"/>
            <a:ext cx="3171300" cy="36909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800" u="sng">
                <a:solidFill>
                  <a:schemeClr val="accent3"/>
                </a:solidFill>
              </a:rPr>
              <a:t>Facial Landmark Detection and stabilization</a:t>
            </a:r>
            <a:endParaRPr b="1" sz="1800" u="sng">
              <a:solidFill>
                <a:schemeClr val="accent3"/>
              </a:solidFill>
            </a:endParaRPr>
          </a:p>
          <a:p>
            <a:pPr indent="0" lvl="0" marL="0" rtl="0" algn="l">
              <a:spcBef>
                <a:spcPts val="360"/>
              </a:spcBef>
              <a:spcAft>
                <a:spcPts val="0"/>
              </a:spcAft>
              <a:buNone/>
            </a:pPr>
            <a:br>
              <a:rPr lang="en" sz="1600"/>
            </a:br>
            <a:r>
              <a:rPr lang="en" sz="1600"/>
              <a:t>Dlib package 68 point landmark detector is a frontal face detector used to initially obtain the faces in an image. </a:t>
            </a:r>
            <a:br>
              <a:rPr lang="en" sz="1600"/>
            </a:br>
            <a:br>
              <a:rPr lang="en" sz="1600"/>
            </a:br>
            <a:r>
              <a:rPr lang="en" sz="1600"/>
              <a:t>This is followed by a pre-trained predictor model, that will extract the facial landmarks within the detected face localizing the region around the eyes, eyebrows, nose, mouth, chin and jaw to identify 68 points</a:t>
            </a:r>
            <a:r>
              <a:rPr lang="en" sz="1800"/>
              <a:t>.</a:t>
            </a:r>
            <a:endParaRPr sz="1800"/>
          </a:p>
        </p:txBody>
      </p:sp>
      <p:pic>
        <p:nvPicPr>
          <p:cNvPr id="247" name="Google Shape;247;p23"/>
          <p:cNvPicPr preferRelativeResize="0"/>
          <p:nvPr/>
        </p:nvPicPr>
        <p:blipFill rotWithShape="1">
          <a:blip r:embed="rId3">
            <a:alphaModFix/>
          </a:blip>
          <a:srcRect b="0" l="3529" r="4312" t="0"/>
          <a:stretch/>
        </p:blipFill>
        <p:spPr>
          <a:xfrm>
            <a:off x="119650" y="1126488"/>
            <a:ext cx="5830676" cy="3591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4"/>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solidFill>
                  <a:schemeClr val="accent1"/>
                </a:solidFill>
              </a:rPr>
              <a:t>Results</a:t>
            </a:r>
            <a:endParaRPr/>
          </a:p>
        </p:txBody>
      </p:sp>
      <p:sp>
        <p:nvSpPr>
          <p:cNvPr id="253" name="Google Shape;253;p24"/>
          <p:cNvSpPr txBox="1"/>
          <p:nvPr>
            <p:ph idx="1" type="body"/>
          </p:nvPr>
        </p:nvSpPr>
        <p:spPr>
          <a:xfrm>
            <a:off x="4717675" y="913575"/>
            <a:ext cx="4091100" cy="36909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800" u="sng">
                <a:solidFill>
                  <a:schemeClr val="accent3"/>
                </a:solidFill>
              </a:rPr>
              <a:t>Delaunay Triangulation on source</a:t>
            </a:r>
            <a:endParaRPr b="1" sz="1800" u="sng">
              <a:solidFill>
                <a:schemeClr val="accent3"/>
              </a:solidFill>
            </a:endParaRPr>
          </a:p>
          <a:p>
            <a:pPr indent="0" lvl="0" marL="0" rtl="0" algn="l">
              <a:spcBef>
                <a:spcPts val="360"/>
              </a:spcBef>
              <a:spcAft>
                <a:spcPts val="0"/>
              </a:spcAft>
              <a:buNone/>
            </a:pPr>
            <a:br>
              <a:rPr lang="en" sz="1600"/>
            </a:br>
            <a:r>
              <a:rPr b="1" lang="en" sz="1400">
                <a:solidFill>
                  <a:srgbClr val="555555"/>
                </a:solidFill>
                <a:highlight>
                  <a:srgbClr val="FFFFFF"/>
                </a:highlight>
              </a:rPr>
              <a:t>Why do we divide the face into triangles?</a:t>
            </a:r>
            <a:endParaRPr b="1" sz="1400">
              <a:solidFill>
                <a:srgbClr val="555555"/>
              </a:solidFill>
              <a:highlight>
                <a:srgbClr val="FFFFFF"/>
              </a:highlight>
            </a:endParaRPr>
          </a:p>
          <a:p>
            <a:pPr indent="-317500" lvl="0" marL="457200" rtl="0" algn="l">
              <a:spcBef>
                <a:spcPts val="360"/>
              </a:spcBef>
              <a:spcAft>
                <a:spcPts val="0"/>
              </a:spcAft>
              <a:buClr>
                <a:srgbClr val="555555"/>
              </a:buClr>
              <a:buSzPts val="1400"/>
              <a:buChar char="•"/>
            </a:pPr>
            <a:r>
              <a:rPr lang="en" sz="1400">
                <a:solidFill>
                  <a:srgbClr val="555555"/>
                </a:solidFill>
                <a:highlight>
                  <a:srgbClr val="FFFFFF"/>
                </a:highlight>
              </a:rPr>
              <a:t>We can’t just cut out the face from the source image and put it into the destination image as they have different size and perspective. </a:t>
            </a:r>
            <a:endParaRPr sz="1400">
              <a:solidFill>
                <a:srgbClr val="555555"/>
              </a:solidFill>
              <a:highlight>
                <a:srgbClr val="FFFFFF"/>
              </a:highlight>
            </a:endParaRPr>
          </a:p>
          <a:p>
            <a:pPr indent="-317500" lvl="0" marL="457200" rtl="0" algn="l">
              <a:spcBef>
                <a:spcPts val="0"/>
              </a:spcBef>
              <a:spcAft>
                <a:spcPts val="0"/>
              </a:spcAft>
              <a:buClr>
                <a:srgbClr val="555555"/>
              </a:buClr>
              <a:buSzPts val="1400"/>
              <a:buChar char="•"/>
            </a:pPr>
            <a:r>
              <a:rPr lang="en" sz="1400">
                <a:solidFill>
                  <a:srgbClr val="555555"/>
                </a:solidFill>
                <a:highlight>
                  <a:srgbClr val="FFFFFF"/>
                </a:highlight>
              </a:rPr>
              <a:t>Also </a:t>
            </a:r>
            <a:r>
              <a:rPr b="1" lang="en" sz="1400">
                <a:solidFill>
                  <a:srgbClr val="555555"/>
                </a:solidFill>
                <a:highlight>
                  <a:srgbClr val="FFFFFF"/>
                </a:highlight>
              </a:rPr>
              <a:t>we can’t change its size and perspective right away because the face would lose the original proportions</a:t>
            </a:r>
            <a:r>
              <a:rPr lang="en" sz="1400">
                <a:solidFill>
                  <a:srgbClr val="555555"/>
                </a:solidFill>
                <a:highlight>
                  <a:srgbClr val="FFFFFF"/>
                </a:highlight>
              </a:rPr>
              <a:t>. </a:t>
            </a:r>
            <a:r>
              <a:rPr b="1" lang="en" sz="1400">
                <a:solidFill>
                  <a:srgbClr val="555555"/>
                </a:solidFill>
                <a:highlight>
                  <a:srgbClr val="FFFFFF"/>
                </a:highlight>
              </a:rPr>
              <a:t>Instead if we split the face into triangles</a:t>
            </a:r>
            <a:r>
              <a:rPr lang="en" sz="1400">
                <a:solidFill>
                  <a:srgbClr val="555555"/>
                </a:solidFill>
                <a:highlight>
                  <a:srgbClr val="FFFFFF"/>
                </a:highlight>
              </a:rPr>
              <a:t>, we can simply swap each triangle and in this way it will keep the proportions and also it will match the expressions of the new face, like for example if you smile, close eyes or open the mouth.</a:t>
            </a:r>
            <a:br>
              <a:rPr lang="en" sz="1400">
                <a:solidFill>
                  <a:srgbClr val="555555"/>
                </a:solidFill>
                <a:highlight>
                  <a:srgbClr val="FFFFFF"/>
                </a:highlight>
              </a:rPr>
            </a:br>
            <a:endParaRPr sz="1400">
              <a:solidFill>
                <a:srgbClr val="555555"/>
              </a:solidFill>
              <a:highlight>
                <a:srgbClr val="FFFFFF"/>
              </a:highlight>
            </a:endParaRPr>
          </a:p>
          <a:p>
            <a:pPr indent="0" lvl="0" marL="0" rtl="0" algn="l">
              <a:spcBef>
                <a:spcPts val="360"/>
              </a:spcBef>
              <a:spcAft>
                <a:spcPts val="0"/>
              </a:spcAft>
              <a:buNone/>
            </a:pPr>
            <a:r>
              <a:t/>
            </a:r>
            <a:endParaRPr sz="1400"/>
          </a:p>
        </p:txBody>
      </p:sp>
      <p:pic>
        <p:nvPicPr>
          <p:cNvPr id="254" name="Google Shape;254;p24"/>
          <p:cNvPicPr preferRelativeResize="0"/>
          <p:nvPr/>
        </p:nvPicPr>
        <p:blipFill>
          <a:blip r:embed="rId3">
            <a:alphaModFix/>
          </a:blip>
          <a:stretch>
            <a:fillRect/>
          </a:stretch>
        </p:blipFill>
        <p:spPr>
          <a:xfrm>
            <a:off x="174025" y="1428060"/>
            <a:ext cx="4476325" cy="2661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5"/>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solidFill>
                  <a:schemeClr val="accent1"/>
                </a:solidFill>
              </a:rPr>
              <a:t>Results</a:t>
            </a:r>
            <a:endParaRPr/>
          </a:p>
        </p:txBody>
      </p:sp>
      <p:sp>
        <p:nvSpPr>
          <p:cNvPr id="260" name="Google Shape;260;p25"/>
          <p:cNvSpPr txBox="1"/>
          <p:nvPr>
            <p:ph idx="1" type="body"/>
          </p:nvPr>
        </p:nvSpPr>
        <p:spPr>
          <a:xfrm>
            <a:off x="4717675" y="913575"/>
            <a:ext cx="4091100" cy="36909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800" u="sng">
                <a:solidFill>
                  <a:schemeClr val="accent3"/>
                </a:solidFill>
              </a:rPr>
              <a:t>Delaunay Triangulation on target</a:t>
            </a:r>
            <a:br>
              <a:rPr b="1" lang="en" sz="1800" u="sng">
                <a:solidFill>
                  <a:schemeClr val="accent3"/>
                </a:solidFill>
              </a:rPr>
            </a:br>
            <a:endParaRPr b="1" sz="1800" u="sng">
              <a:solidFill>
                <a:schemeClr val="accent3"/>
              </a:solidFill>
            </a:endParaRPr>
          </a:p>
          <a:p>
            <a:pPr indent="-323850" lvl="0" marL="457200" rtl="0" algn="l">
              <a:spcBef>
                <a:spcPts val="360"/>
              </a:spcBef>
              <a:spcAft>
                <a:spcPts val="0"/>
              </a:spcAft>
              <a:buSzPts val="1500"/>
              <a:buChar char="•"/>
            </a:pPr>
            <a:r>
              <a:rPr lang="en" sz="1500">
                <a:solidFill>
                  <a:srgbClr val="555555"/>
                </a:solidFill>
                <a:highlight>
                  <a:srgbClr val="FFFFFF"/>
                </a:highlight>
              </a:rPr>
              <a:t>The triangulation of the destination image needs to have the same patterns of the triangulation of the source image. </a:t>
            </a:r>
            <a:br>
              <a:rPr lang="en" sz="1500">
                <a:solidFill>
                  <a:srgbClr val="555555"/>
                </a:solidFill>
                <a:highlight>
                  <a:srgbClr val="FFFFFF"/>
                </a:highlight>
              </a:rPr>
            </a:br>
            <a:endParaRPr sz="1500">
              <a:solidFill>
                <a:srgbClr val="555555"/>
              </a:solidFill>
              <a:highlight>
                <a:srgbClr val="FFFFFF"/>
              </a:highlight>
            </a:endParaRPr>
          </a:p>
          <a:p>
            <a:pPr indent="-323850" lvl="0" marL="457200" rtl="0" algn="l">
              <a:spcBef>
                <a:spcPts val="0"/>
              </a:spcBef>
              <a:spcAft>
                <a:spcPts val="0"/>
              </a:spcAft>
              <a:buClr>
                <a:srgbClr val="555555"/>
              </a:buClr>
              <a:buSzPts val="1500"/>
              <a:buChar char="•"/>
            </a:pPr>
            <a:r>
              <a:rPr lang="en" sz="1500">
                <a:solidFill>
                  <a:srgbClr val="555555"/>
                </a:solidFill>
                <a:highlight>
                  <a:srgbClr val="FFFFFF"/>
                </a:highlight>
              </a:rPr>
              <a:t>That means that the connection of the points has to be the same.</a:t>
            </a:r>
            <a:br>
              <a:rPr lang="en" sz="1500">
                <a:solidFill>
                  <a:srgbClr val="555555"/>
                </a:solidFill>
                <a:highlight>
                  <a:srgbClr val="FFFFFF"/>
                </a:highlight>
              </a:rPr>
            </a:br>
            <a:endParaRPr sz="1500">
              <a:solidFill>
                <a:srgbClr val="555555"/>
              </a:solidFill>
              <a:highlight>
                <a:srgbClr val="FFFFFF"/>
              </a:highlight>
            </a:endParaRPr>
          </a:p>
          <a:p>
            <a:pPr indent="-323850" lvl="0" marL="457200" rtl="0" algn="l">
              <a:spcBef>
                <a:spcPts val="0"/>
              </a:spcBef>
              <a:spcAft>
                <a:spcPts val="0"/>
              </a:spcAft>
              <a:buClr>
                <a:srgbClr val="555555"/>
              </a:buClr>
              <a:buSzPts val="1500"/>
              <a:buChar char="•"/>
            </a:pPr>
            <a:r>
              <a:rPr lang="en" sz="1500">
                <a:solidFill>
                  <a:srgbClr val="555555"/>
                </a:solidFill>
                <a:highlight>
                  <a:srgbClr val="FFFFFF"/>
                </a:highlight>
              </a:rPr>
              <a:t>So after we do the triangulation of the source image, from that triangulation </a:t>
            </a:r>
            <a:r>
              <a:rPr b="1" lang="en" sz="1500">
                <a:solidFill>
                  <a:srgbClr val="555555"/>
                </a:solidFill>
                <a:highlight>
                  <a:srgbClr val="FFFFFF"/>
                </a:highlight>
              </a:rPr>
              <a:t>we take the indexes of the landmark points so that we can replicate the same triangulation</a:t>
            </a:r>
            <a:r>
              <a:rPr lang="en" sz="1500">
                <a:solidFill>
                  <a:srgbClr val="555555"/>
                </a:solidFill>
                <a:highlight>
                  <a:srgbClr val="FFFFFF"/>
                </a:highlight>
              </a:rPr>
              <a:t> on the destination image.</a:t>
            </a:r>
            <a:endParaRPr sz="1500">
              <a:solidFill>
                <a:srgbClr val="555555"/>
              </a:solidFill>
              <a:highlight>
                <a:srgbClr val="FFFFFF"/>
              </a:highlight>
            </a:endParaRPr>
          </a:p>
          <a:p>
            <a:pPr indent="0" lvl="0" marL="457200" rtl="0" algn="l">
              <a:spcBef>
                <a:spcPts val="360"/>
              </a:spcBef>
              <a:spcAft>
                <a:spcPts val="0"/>
              </a:spcAft>
              <a:buNone/>
            </a:pPr>
            <a:r>
              <a:t/>
            </a:r>
            <a:endParaRPr b="1" sz="1500">
              <a:solidFill>
                <a:srgbClr val="555555"/>
              </a:solidFill>
              <a:highlight>
                <a:srgbClr val="FFFFFF"/>
              </a:highlight>
            </a:endParaRPr>
          </a:p>
        </p:txBody>
      </p:sp>
      <p:pic>
        <p:nvPicPr>
          <p:cNvPr id="261" name="Google Shape;261;p25"/>
          <p:cNvPicPr preferRelativeResize="0"/>
          <p:nvPr/>
        </p:nvPicPr>
        <p:blipFill>
          <a:blip r:embed="rId3">
            <a:alphaModFix/>
          </a:blip>
          <a:stretch>
            <a:fillRect/>
          </a:stretch>
        </p:blipFill>
        <p:spPr>
          <a:xfrm>
            <a:off x="152400" y="1444935"/>
            <a:ext cx="4419600" cy="26281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6"/>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t>Results</a:t>
            </a:r>
            <a:endParaRPr/>
          </a:p>
        </p:txBody>
      </p:sp>
      <p:sp>
        <p:nvSpPr>
          <p:cNvPr id="267" name="Google Shape;267;p26"/>
          <p:cNvSpPr txBox="1"/>
          <p:nvPr>
            <p:ph idx="1" type="body"/>
          </p:nvPr>
        </p:nvSpPr>
        <p:spPr>
          <a:xfrm>
            <a:off x="310150" y="902375"/>
            <a:ext cx="8349900" cy="36909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800" u="sng">
                <a:solidFill>
                  <a:schemeClr val="accent3"/>
                </a:solidFill>
              </a:rPr>
              <a:t>Comparison of Results without and with Seamless Blending</a:t>
            </a:r>
            <a:endParaRPr/>
          </a:p>
          <a:p>
            <a:pPr indent="0" lvl="0" marL="0" rtl="0" algn="l">
              <a:spcBef>
                <a:spcPts val="360"/>
              </a:spcBef>
              <a:spcAft>
                <a:spcPts val="0"/>
              </a:spcAft>
              <a:buNone/>
            </a:pPr>
            <a:r>
              <a:t/>
            </a:r>
            <a:endParaRPr b="1" sz="1800" u="sng">
              <a:solidFill>
                <a:schemeClr val="accent3"/>
              </a:solidFill>
            </a:endParaRPr>
          </a:p>
        </p:txBody>
      </p:sp>
      <p:pic>
        <p:nvPicPr>
          <p:cNvPr id="268" name="Google Shape;268;p26"/>
          <p:cNvPicPr preferRelativeResize="0"/>
          <p:nvPr/>
        </p:nvPicPr>
        <p:blipFill>
          <a:blip r:embed="rId3">
            <a:alphaModFix/>
          </a:blip>
          <a:stretch>
            <a:fillRect/>
          </a:stretch>
        </p:blipFill>
        <p:spPr>
          <a:xfrm>
            <a:off x="518250" y="1852425"/>
            <a:ext cx="3848102" cy="2156174"/>
          </a:xfrm>
          <a:prstGeom prst="rect">
            <a:avLst/>
          </a:prstGeom>
          <a:noFill/>
          <a:ln>
            <a:noFill/>
          </a:ln>
        </p:spPr>
      </p:pic>
      <p:pic>
        <p:nvPicPr>
          <p:cNvPr id="269" name="Google Shape;269;p26"/>
          <p:cNvPicPr preferRelativeResize="0"/>
          <p:nvPr/>
        </p:nvPicPr>
        <p:blipFill>
          <a:blip r:embed="rId4">
            <a:alphaModFix/>
          </a:blip>
          <a:stretch>
            <a:fillRect/>
          </a:stretch>
        </p:blipFill>
        <p:spPr>
          <a:xfrm>
            <a:off x="4844700" y="1852425"/>
            <a:ext cx="3880126" cy="215617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7"/>
          <p:cNvSpPr txBox="1"/>
          <p:nvPr>
            <p:ph type="title"/>
          </p:nvPr>
        </p:nvSpPr>
        <p:spPr>
          <a:xfrm>
            <a:off x="310152" y="15485"/>
            <a:ext cx="8229600" cy="6936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
                <a:solidFill>
                  <a:schemeClr val="accent1"/>
                </a:solidFill>
              </a:rPr>
              <a:t>Results</a:t>
            </a:r>
            <a:endParaRPr/>
          </a:p>
        </p:txBody>
      </p:sp>
      <p:sp>
        <p:nvSpPr>
          <p:cNvPr id="275" name="Google Shape;275;p27"/>
          <p:cNvSpPr txBox="1"/>
          <p:nvPr>
            <p:ph idx="1" type="body"/>
          </p:nvPr>
        </p:nvSpPr>
        <p:spPr>
          <a:xfrm>
            <a:off x="196050" y="801525"/>
            <a:ext cx="8751900" cy="5991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rPr b="1" lang="en" sz="1800" u="sng">
                <a:solidFill>
                  <a:schemeClr val="accent3"/>
                </a:solidFill>
              </a:rPr>
              <a:t>Comparison of Results without and with Seamless Blending</a:t>
            </a:r>
            <a:endParaRPr/>
          </a:p>
        </p:txBody>
      </p:sp>
      <p:pic>
        <p:nvPicPr>
          <p:cNvPr id="276" name="Google Shape;276;p27"/>
          <p:cNvPicPr preferRelativeResize="0"/>
          <p:nvPr/>
        </p:nvPicPr>
        <p:blipFill>
          <a:blip r:embed="rId3">
            <a:alphaModFix/>
          </a:blip>
          <a:stretch>
            <a:fillRect/>
          </a:stretch>
        </p:blipFill>
        <p:spPr>
          <a:xfrm>
            <a:off x="4571994" y="1271063"/>
            <a:ext cx="2123147" cy="3438075"/>
          </a:xfrm>
          <a:prstGeom prst="rect">
            <a:avLst/>
          </a:prstGeom>
          <a:noFill/>
          <a:ln>
            <a:noFill/>
          </a:ln>
        </p:spPr>
      </p:pic>
      <p:pic>
        <p:nvPicPr>
          <p:cNvPr id="277" name="Google Shape;277;p27"/>
          <p:cNvPicPr preferRelativeResize="0"/>
          <p:nvPr/>
        </p:nvPicPr>
        <p:blipFill rotWithShape="1">
          <a:blip r:embed="rId4">
            <a:alphaModFix/>
          </a:blip>
          <a:srcRect b="0" l="0" r="0" t="5731"/>
          <a:stretch/>
        </p:blipFill>
        <p:spPr>
          <a:xfrm>
            <a:off x="1502575" y="1271075"/>
            <a:ext cx="2029079" cy="3438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23">
      <a:dk1>
        <a:srgbClr val="00144D"/>
      </a:dk1>
      <a:lt1>
        <a:srgbClr val="FFFFFF"/>
      </a:lt1>
      <a:dk2>
        <a:srgbClr val="57000A"/>
      </a:dk2>
      <a:lt2>
        <a:srgbClr val="82AFD3"/>
      </a:lt2>
      <a:accent1>
        <a:srgbClr val="95001A"/>
      </a:accent1>
      <a:accent2>
        <a:srgbClr val="C0504D"/>
      </a:accent2>
      <a:accent3>
        <a:srgbClr val="045EA7"/>
      </a:accent3>
      <a:accent4>
        <a:srgbClr val="F2C100"/>
      </a:accent4>
      <a:accent5>
        <a:srgbClr val="00144D"/>
      </a:accent5>
      <a:accent6>
        <a:srgbClr val="44464B"/>
      </a:accent6>
      <a:hlink>
        <a:srgbClr val="00144D"/>
      </a:hlink>
      <a:folHlink>
        <a:srgbClr val="82AF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